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304" r:id="rId2"/>
    <p:sldId id="534" r:id="rId3"/>
    <p:sldId id="533" r:id="rId4"/>
    <p:sldId id="474" r:id="rId5"/>
    <p:sldId id="526" r:id="rId6"/>
    <p:sldId id="527" r:id="rId7"/>
    <p:sldId id="528" r:id="rId8"/>
    <p:sldId id="529" r:id="rId9"/>
    <p:sldId id="530" r:id="rId10"/>
    <p:sldId id="531" r:id="rId11"/>
    <p:sldId id="532" r:id="rId12"/>
    <p:sldId id="428" r:id="rId13"/>
    <p:sldId id="441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00D"/>
    <a:srgbClr val="22AE50"/>
    <a:srgbClr val="FF9B9B"/>
    <a:srgbClr val="73A9DB"/>
    <a:srgbClr val="F5B88F"/>
    <a:srgbClr val="ED7D31"/>
    <a:srgbClr val="2E75B5"/>
    <a:srgbClr val="FF5F5F"/>
    <a:srgbClr val="FDECEC"/>
    <a:srgbClr val="DBEA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7945ED-101F-4A88-BED5-E7EC14ABCA8F}" v="232" dt="2020-02-16T09:54:58.9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中度样式 1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李 晟" userId="ef0463800a78cc49" providerId="LiveId" clId="{6D7945ED-101F-4A88-BED5-E7EC14ABCA8F}"/>
    <pc:docChg chg="undo custSel addSld delSld modSld">
      <pc:chgData name="李 晟" userId="ef0463800a78cc49" providerId="LiveId" clId="{6D7945ED-101F-4A88-BED5-E7EC14ABCA8F}" dt="2020-03-04T02:50:27.569" v="587" actId="20577"/>
      <pc:docMkLst>
        <pc:docMk/>
      </pc:docMkLst>
      <pc:sldChg chg="modSp mod">
        <pc:chgData name="李 晟" userId="ef0463800a78cc49" providerId="LiveId" clId="{6D7945ED-101F-4A88-BED5-E7EC14ABCA8F}" dt="2020-02-16T08:06:11.933" v="37" actId="20577"/>
        <pc:sldMkLst>
          <pc:docMk/>
          <pc:sldMk cId="1917452482" sldId="304"/>
        </pc:sldMkLst>
        <pc:spChg chg="mod">
          <ac:chgData name="李 晟" userId="ef0463800a78cc49" providerId="LiveId" clId="{6D7945ED-101F-4A88-BED5-E7EC14ABCA8F}" dt="2020-02-16T08:06:11.933" v="37" actId="20577"/>
          <ac:spMkLst>
            <pc:docMk/>
            <pc:sldMk cId="1917452482" sldId="304"/>
            <ac:spMk id="2" creationId="{00000000-0000-0000-0000-000000000000}"/>
          </ac:spMkLst>
        </pc:spChg>
        <pc:spChg chg="mod">
          <ac:chgData name="李 晟" userId="ef0463800a78cc49" providerId="LiveId" clId="{6D7945ED-101F-4A88-BED5-E7EC14ABCA8F}" dt="2020-02-16T08:06:00.546" v="33" actId="1076"/>
          <ac:spMkLst>
            <pc:docMk/>
            <pc:sldMk cId="1917452482" sldId="304"/>
            <ac:spMk id="3" creationId="{00000000-0000-0000-0000-000000000000}"/>
          </ac:spMkLst>
        </pc:spChg>
      </pc:sldChg>
      <pc:sldChg chg="addSp delSp modSp mod">
        <pc:chgData name="李 晟" userId="ef0463800a78cc49" providerId="LiveId" clId="{6D7945ED-101F-4A88-BED5-E7EC14ABCA8F}" dt="2020-02-16T09:50:51.509" v="511" actId="1076"/>
        <pc:sldMkLst>
          <pc:docMk/>
          <pc:sldMk cId="125330086" sldId="428"/>
        </pc:sldMkLst>
        <pc:spChg chg="del mod">
          <ac:chgData name="李 晟" userId="ef0463800a78cc49" providerId="LiveId" clId="{6D7945ED-101F-4A88-BED5-E7EC14ABCA8F}" dt="2020-02-16T09:48:12.003" v="488" actId="478"/>
          <ac:spMkLst>
            <pc:docMk/>
            <pc:sldMk cId="125330086" sldId="428"/>
            <ac:spMk id="2" creationId="{00000000-0000-0000-0000-000000000000}"/>
          </ac:spMkLst>
        </pc:spChg>
        <pc:spChg chg="mod">
          <ac:chgData name="李 晟" userId="ef0463800a78cc49" providerId="LiveId" clId="{6D7945ED-101F-4A88-BED5-E7EC14ABCA8F}" dt="2020-02-16T09:44:55.103" v="486"/>
          <ac:spMkLst>
            <pc:docMk/>
            <pc:sldMk cId="125330086" sldId="428"/>
            <ac:spMk id="4" creationId="{00000000-0000-0000-0000-000000000000}"/>
          </ac:spMkLst>
        </pc:spChg>
        <pc:spChg chg="add del mod">
          <ac:chgData name="李 晟" userId="ef0463800a78cc49" providerId="LiveId" clId="{6D7945ED-101F-4A88-BED5-E7EC14ABCA8F}" dt="2020-02-16T09:48:14.266" v="489" actId="478"/>
          <ac:spMkLst>
            <pc:docMk/>
            <pc:sldMk cId="125330086" sldId="428"/>
            <ac:spMk id="5" creationId="{2E09D206-AD54-443D-AC0E-CDDCCDE98039}"/>
          </ac:spMkLst>
        </pc:spChg>
        <pc:spChg chg="add mod">
          <ac:chgData name="李 晟" userId="ef0463800a78cc49" providerId="LiveId" clId="{6D7945ED-101F-4A88-BED5-E7EC14ABCA8F}" dt="2020-02-16T09:49:42.763" v="505"/>
          <ac:spMkLst>
            <pc:docMk/>
            <pc:sldMk cId="125330086" sldId="428"/>
            <ac:spMk id="6" creationId="{C794A919-A66D-4212-8F1E-9A693F4F2888}"/>
          </ac:spMkLst>
        </pc:spChg>
        <pc:spChg chg="add del">
          <ac:chgData name="李 晟" userId="ef0463800a78cc49" providerId="LiveId" clId="{6D7945ED-101F-4A88-BED5-E7EC14ABCA8F}" dt="2020-02-16T09:48:36.806" v="493"/>
          <ac:spMkLst>
            <pc:docMk/>
            <pc:sldMk cId="125330086" sldId="428"/>
            <ac:spMk id="7" creationId="{4BDFEB2A-CBA0-4A4C-A4AB-4A84B3308BDD}"/>
          </ac:spMkLst>
        </pc:spChg>
        <pc:picChg chg="add mod ord">
          <ac:chgData name="李 晟" userId="ef0463800a78cc49" providerId="LiveId" clId="{6D7945ED-101F-4A88-BED5-E7EC14ABCA8F}" dt="2020-02-16T09:49:28.005" v="499" actId="166"/>
          <ac:picMkLst>
            <pc:docMk/>
            <pc:sldMk cId="125330086" sldId="428"/>
            <ac:picMk id="8" creationId="{6B952F17-9514-47C2-BB41-B83F86A4CB6E}"/>
          </ac:picMkLst>
        </pc:picChg>
        <pc:picChg chg="add">
          <ac:chgData name="李 晟" userId="ef0463800a78cc49" providerId="LiveId" clId="{6D7945ED-101F-4A88-BED5-E7EC14ABCA8F}" dt="2020-02-16T09:49:22.960" v="498"/>
          <ac:picMkLst>
            <pc:docMk/>
            <pc:sldMk cId="125330086" sldId="428"/>
            <ac:picMk id="9" creationId="{D4F4D538-D393-4914-A56B-1B43BB6BF512}"/>
          </ac:picMkLst>
        </pc:picChg>
        <pc:picChg chg="add mod">
          <ac:chgData name="李 晟" userId="ef0463800a78cc49" providerId="LiveId" clId="{6D7945ED-101F-4A88-BED5-E7EC14ABCA8F}" dt="2020-02-16T09:50:51.509" v="511" actId="1076"/>
          <ac:picMkLst>
            <pc:docMk/>
            <pc:sldMk cId="125330086" sldId="428"/>
            <ac:picMk id="10" creationId="{6606C7EA-B8D5-45F4-B4EB-D0892C45C097}"/>
          </ac:picMkLst>
        </pc:picChg>
      </pc:sldChg>
      <pc:sldChg chg="modSp mod">
        <pc:chgData name="李 晟" userId="ef0463800a78cc49" providerId="LiveId" clId="{6D7945ED-101F-4A88-BED5-E7EC14ABCA8F}" dt="2020-02-16T09:51:13.986" v="518" actId="20577"/>
        <pc:sldMkLst>
          <pc:docMk/>
          <pc:sldMk cId="1184603708" sldId="441"/>
        </pc:sldMkLst>
        <pc:spChg chg="mod">
          <ac:chgData name="李 晟" userId="ef0463800a78cc49" providerId="LiveId" clId="{6D7945ED-101F-4A88-BED5-E7EC14ABCA8F}" dt="2020-02-16T09:51:13.986" v="518" actId="20577"/>
          <ac:spMkLst>
            <pc:docMk/>
            <pc:sldMk cId="1184603708" sldId="441"/>
            <ac:spMk id="3" creationId="{00000000-0000-0000-0000-000000000000}"/>
          </ac:spMkLst>
        </pc:spChg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1104729537" sldId="466"/>
        </pc:sldMkLst>
      </pc:sldChg>
      <pc:sldChg chg="addSp delSp modSp del mod">
        <pc:chgData name="李 晟" userId="ef0463800a78cc49" providerId="LiveId" clId="{6D7945ED-101F-4A88-BED5-E7EC14ABCA8F}" dt="2020-02-16T09:51:09.078" v="512" actId="47"/>
        <pc:sldMkLst>
          <pc:docMk/>
          <pc:sldMk cId="2761979347" sldId="467"/>
        </pc:sldMkLst>
        <pc:spChg chg="add del">
          <ac:chgData name="李 晟" userId="ef0463800a78cc49" providerId="LiveId" clId="{6D7945ED-101F-4A88-BED5-E7EC14ABCA8F}" dt="2020-02-16T08:10:32.582" v="116" actId="21"/>
          <ac:spMkLst>
            <pc:docMk/>
            <pc:sldMk cId="2761979347" sldId="467"/>
            <ac:spMk id="2" creationId="{00000000-0000-0000-0000-000000000000}"/>
          </ac:spMkLst>
        </pc:spChg>
        <pc:spChg chg="add del mod">
          <ac:chgData name="李 晟" userId="ef0463800a78cc49" providerId="LiveId" clId="{6D7945ED-101F-4A88-BED5-E7EC14ABCA8F}" dt="2020-02-16T08:10:31.146" v="115" actId="478"/>
          <ac:spMkLst>
            <pc:docMk/>
            <pc:sldMk cId="2761979347" sldId="467"/>
            <ac:spMk id="5" creationId="{6AB8CCDA-C352-4469-8587-46135AF46ED1}"/>
          </ac:spMkLst>
        </pc:spChg>
        <pc:spChg chg="mod">
          <ac:chgData name="李 晟" userId="ef0463800a78cc49" providerId="LiveId" clId="{6D7945ED-101F-4A88-BED5-E7EC14ABCA8F}" dt="2020-02-16T08:10:38.183" v="122" actId="1035"/>
          <ac:spMkLst>
            <pc:docMk/>
            <pc:sldMk cId="2761979347" sldId="467"/>
            <ac:spMk id="6" creationId="{1AA1D959-62FF-4C23-8844-B36A8DF1B8D7}"/>
          </ac:spMkLst>
        </pc:spChg>
        <pc:spChg chg="add del mod">
          <ac:chgData name="李 晟" userId="ef0463800a78cc49" providerId="LiveId" clId="{6D7945ED-101F-4A88-BED5-E7EC14ABCA8F}" dt="2020-02-16T08:10:34.907" v="117" actId="478"/>
          <ac:spMkLst>
            <pc:docMk/>
            <pc:sldMk cId="2761979347" sldId="467"/>
            <ac:spMk id="7" creationId="{415FC638-1431-41CA-8BAF-88671F8009C0}"/>
          </ac:spMkLst>
        </pc:spChg>
        <pc:spChg chg="mod">
          <ac:chgData name="李 晟" userId="ef0463800a78cc49" providerId="LiveId" clId="{6D7945ED-101F-4A88-BED5-E7EC14ABCA8F}" dt="2020-02-16T08:10:38.183" v="122" actId="1035"/>
          <ac:spMkLst>
            <pc:docMk/>
            <pc:sldMk cId="2761979347" sldId="467"/>
            <ac:spMk id="40" creationId="{6720CF74-5B85-4274-B4CB-C88E0CAA278D}"/>
          </ac:spMkLst>
        </pc:spChg>
        <pc:spChg chg="mod">
          <ac:chgData name="李 晟" userId="ef0463800a78cc49" providerId="LiveId" clId="{6D7945ED-101F-4A88-BED5-E7EC14ABCA8F}" dt="2020-02-16T08:10:38.183" v="122" actId="1035"/>
          <ac:spMkLst>
            <pc:docMk/>
            <pc:sldMk cId="2761979347" sldId="467"/>
            <ac:spMk id="57" creationId="{3A44AAFB-99BA-4ED4-896E-3414B8375FBD}"/>
          </ac:spMkLst>
        </pc:spChg>
        <pc:spChg chg="mod">
          <ac:chgData name="李 晟" userId="ef0463800a78cc49" providerId="LiveId" clId="{6D7945ED-101F-4A88-BED5-E7EC14ABCA8F}" dt="2020-02-16T08:10:38.183" v="122" actId="1035"/>
          <ac:spMkLst>
            <pc:docMk/>
            <pc:sldMk cId="2761979347" sldId="467"/>
            <ac:spMk id="58" creationId="{DD612669-C7C8-41A7-98B0-4B2E137F7C22}"/>
          </ac:spMkLst>
        </pc:spChg>
        <pc:spChg chg="mod">
          <ac:chgData name="李 晟" userId="ef0463800a78cc49" providerId="LiveId" clId="{6D7945ED-101F-4A88-BED5-E7EC14ABCA8F}" dt="2020-02-16T08:10:38.183" v="122" actId="1035"/>
          <ac:spMkLst>
            <pc:docMk/>
            <pc:sldMk cId="2761979347" sldId="467"/>
            <ac:spMk id="59" creationId="{39D4EF77-2890-40DC-949C-A2B51F6BD110}"/>
          </ac:spMkLst>
        </pc:spChg>
        <pc:spChg chg="mod">
          <ac:chgData name="李 晟" userId="ef0463800a78cc49" providerId="LiveId" clId="{6D7945ED-101F-4A88-BED5-E7EC14ABCA8F}" dt="2020-02-16T08:10:38.183" v="122" actId="1035"/>
          <ac:spMkLst>
            <pc:docMk/>
            <pc:sldMk cId="2761979347" sldId="467"/>
            <ac:spMk id="60" creationId="{9ADF0A0E-39A3-4791-978A-F0686B0D2F51}"/>
          </ac:spMkLst>
        </pc:spChg>
        <pc:spChg chg="mod">
          <ac:chgData name="李 晟" userId="ef0463800a78cc49" providerId="LiveId" clId="{6D7945ED-101F-4A88-BED5-E7EC14ABCA8F}" dt="2020-02-16T08:10:38.183" v="122" actId="1035"/>
          <ac:spMkLst>
            <pc:docMk/>
            <pc:sldMk cId="2761979347" sldId="467"/>
            <ac:spMk id="61" creationId="{E3FC17ED-867A-4E4A-BF7E-EABA35EF9678}"/>
          </ac:spMkLst>
        </pc:spChg>
        <pc:spChg chg="mod">
          <ac:chgData name="李 晟" userId="ef0463800a78cc49" providerId="LiveId" clId="{6D7945ED-101F-4A88-BED5-E7EC14ABCA8F}" dt="2020-02-16T08:10:38.183" v="122" actId="1035"/>
          <ac:spMkLst>
            <pc:docMk/>
            <pc:sldMk cId="2761979347" sldId="467"/>
            <ac:spMk id="62" creationId="{8F0EC536-F34E-49AD-A243-3094CAE7D147}"/>
          </ac:spMkLst>
        </pc:spChg>
        <pc:grpChg chg="mod">
          <ac:chgData name="李 晟" userId="ef0463800a78cc49" providerId="LiveId" clId="{6D7945ED-101F-4A88-BED5-E7EC14ABCA8F}" dt="2020-02-16T08:10:38.183" v="122" actId="1035"/>
          <ac:grpSpMkLst>
            <pc:docMk/>
            <pc:sldMk cId="2761979347" sldId="467"/>
            <ac:grpSpMk id="10" creationId="{79FF0DFF-8B62-4438-8022-0861FB48B2F4}"/>
          </ac:grpSpMkLst>
        </pc:grpChg>
        <pc:grpChg chg="mod">
          <ac:chgData name="李 晟" userId="ef0463800a78cc49" providerId="LiveId" clId="{6D7945ED-101F-4A88-BED5-E7EC14ABCA8F}" dt="2020-02-16T08:10:38.183" v="122" actId="1035"/>
          <ac:grpSpMkLst>
            <pc:docMk/>
            <pc:sldMk cId="2761979347" sldId="467"/>
            <ac:grpSpMk id="47" creationId="{16D2D00A-FFE0-40AE-AF92-DEF52810DDB8}"/>
          </ac:grpSpMkLst>
        </pc:grpChg>
        <pc:picChg chg="mod">
          <ac:chgData name="李 晟" userId="ef0463800a78cc49" providerId="LiveId" clId="{6D7945ED-101F-4A88-BED5-E7EC14ABCA8F}" dt="2020-02-16T08:10:38.183" v="122" actId="1035"/>
          <ac:picMkLst>
            <pc:docMk/>
            <pc:sldMk cId="2761979347" sldId="467"/>
            <ac:picMk id="9" creationId="{CDDC28C7-9615-4694-8964-FE3FA94A4BC8}"/>
          </ac:picMkLst>
        </pc:picChg>
        <pc:picChg chg="mod">
          <ac:chgData name="李 晟" userId="ef0463800a78cc49" providerId="LiveId" clId="{6D7945ED-101F-4A88-BED5-E7EC14ABCA8F}" dt="2020-02-16T08:10:38.183" v="122" actId="1035"/>
          <ac:picMkLst>
            <pc:docMk/>
            <pc:sldMk cId="2761979347" sldId="467"/>
            <ac:picMk id="29" creationId="{05B57CFE-0404-446B-A6D2-527ACD901F2A}"/>
          </ac:picMkLst>
        </pc:picChg>
        <pc:picChg chg="mod">
          <ac:chgData name="李 晟" userId="ef0463800a78cc49" providerId="LiveId" clId="{6D7945ED-101F-4A88-BED5-E7EC14ABCA8F}" dt="2020-02-16T08:10:38.183" v="122" actId="1035"/>
          <ac:picMkLst>
            <pc:docMk/>
            <pc:sldMk cId="2761979347" sldId="467"/>
            <ac:picMk id="30" creationId="{4FB4C179-B200-4565-97E3-54F33FE284BB}"/>
          </ac:picMkLst>
        </pc:picChg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1886813119" sldId="468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1781661781" sldId="469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2487809344" sldId="470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3787724632" sldId="471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284722822" sldId="472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1771800599" sldId="473"/>
        </pc:sldMkLst>
      </pc:sldChg>
      <pc:sldChg chg="addSp delSp modSp add mod">
        <pc:chgData name="李 晟" userId="ef0463800a78cc49" providerId="LiveId" clId="{6D7945ED-101F-4A88-BED5-E7EC14ABCA8F}" dt="2020-02-16T09:54:12.245" v="573" actId="1076"/>
        <pc:sldMkLst>
          <pc:docMk/>
          <pc:sldMk cId="1779248241" sldId="474"/>
        </pc:sldMkLst>
        <pc:spChg chg="mod">
          <ac:chgData name="李 晟" userId="ef0463800a78cc49" providerId="LiveId" clId="{6D7945ED-101F-4A88-BED5-E7EC14ABCA8F}" dt="2020-02-16T08:16:24.448" v="235" actId="404"/>
          <ac:spMkLst>
            <pc:docMk/>
            <pc:sldMk cId="1779248241" sldId="474"/>
            <ac:spMk id="4" creationId="{00000000-0000-0000-0000-000000000000}"/>
          </ac:spMkLst>
        </pc:spChg>
        <pc:spChg chg="add mod">
          <ac:chgData name="李 晟" userId="ef0463800a78cc49" providerId="LiveId" clId="{6D7945ED-101F-4A88-BED5-E7EC14ABCA8F}" dt="2020-02-16T09:53:05.078" v="530" actId="571"/>
          <ac:spMkLst>
            <pc:docMk/>
            <pc:sldMk cId="1779248241" sldId="474"/>
            <ac:spMk id="33" creationId="{0A2F6EE6-042F-4674-A688-7C7AF2EFC4AD}"/>
          </ac:spMkLst>
        </pc:spChg>
        <pc:spChg chg="add mod">
          <ac:chgData name="李 晟" userId="ef0463800a78cc49" providerId="LiveId" clId="{6D7945ED-101F-4A88-BED5-E7EC14ABCA8F}" dt="2020-02-16T09:53:46.379" v="570" actId="1037"/>
          <ac:spMkLst>
            <pc:docMk/>
            <pc:sldMk cId="1779248241" sldId="474"/>
            <ac:spMk id="34" creationId="{0D00E56C-3DF4-4C6C-9CB6-B05A4635B3CD}"/>
          </ac:spMkLst>
        </pc:spChg>
        <pc:spChg chg="add mod">
          <ac:chgData name="李 晟" userId="ef0463800a78cc49" providerId="LiveId" clId="{6D7945ED-101F-4A88-BED5-E7EC14ABCA8F}" dt="2020-02-16T09:53:41.604" v="557" actId="1076"/>
          <ac:spMkLst>
            <pc:docMk/>
            <pc:sldMk cId="1779248241" sldId="474"/>
            <ac:spMk id="35" creationId="{190CFCF6-CD42-4E15-AD3E-833763638764}"/>
          </ac:spMkLst>
        </pc:spChg>
        <pc:grpChg chg="add mod">
          <ac:chgData name="李 晟" userId="ef0463800a78cc49" providerId="LiveId" clId="{6D7945ED-101F-4A88-BED5-E7EC14ABCA8F}" dt="2020-02-16T09:54:12.245" v="573" actId="1076"/>
          <ac:grpSpMkLst>
            <pc:docMk/>
            <pc:sldMk cId="1779248241" sldId="474"/>
            <ac:grpSpMk id="36" creationId="{3A8B53DC-E61E-4950-BE4D-73E595832125}"/>
          </ac:grpSpMkLst>
        </pc:grpChg>
        <pc:picChg chg="add mod">
          <ac:chgData name="李 晟" userId="ef0463800a78cc49" providerId="LiveId" clId="{6D7945ED-101F-4A88-BED5-E7EC14ABCA8F}" dt="2020-02-16T09:53:10.485" v="533" actId="1076"/>
          <ac:picMkLst>
            <pc:docMk/>
            <pc:sldMk cId="1779248241" sldId="474"/>
            <ac:picMk id="5" creationId="{2E7A8B62-2E11-412C-A653-89D046AEAA5E}"/>
          </ac:picMkLst>
        </pc:picChg>
        <pc:picChg chg="add del">
          <ac:chgData name="李 晟" userId="ef0463800a78cc49" providerId="LiveId" clId="{6D7945ED-101F-4A88-BED5-E7EC14ABCA8F}" dt="2020-02-16T09:51:57.583" v="522" actId="478"/>
          <ac:picMkLst>
            <pc:docMk/>
            <pc:sldMk cId="1779248241" sldId="474"/>
            <ac:picMk id="31" creationId="{CF5C97B7-3464-4CC5-B862-61A4EDCC390C}"/>
          </ac:picMkLst>
        </pc:picChg>
      </pc:sldChg>
      <pc:sldChg chg="delSp modSp del mod">
        <pc:chgData name="李 晟" userId="ef0463800a78cc49" providerId="LiveId" clId="{6D7945ED-101F-4A88-BED5-E7EC14ABCA8F}" dt="2020-02-16T08:13:42.755" v="210" actId="2696"/>
        <pc:sldMkLst>
          <pc:docMk/>
          <pc:sldMk cId="3483545536" sldId="474"/>
        </pc:sldMkLst>
        <pc:spChg chg="mod">
          <ac:chgData name="李 晟" userId="ef0463800a78cc49" providerId="LiveId" clId="{6D7945ED-101F-4A88-BED5-E7EC14ABCA8F}" dt="2020-02-16T08:11:08.991" v="176" actId="20577"/>
          <ac:spMkLst>
            <pc:docMk/>
            <pc:sldMk cId="3483545536" sldId="474"/>
            <ac:spMk id="2" creationId="{00000000-0000-0000-0000-000000000000}"/>
          </ac:spMkLst>
        </pc:spChg>
        <pc:spChg chg="mod">
          <ac:chgData name="李 晟" userId="ef0463800a78cc49" providerId="LiveId" clId="{6D7945ED-101F-4A88-BED5-E7EC14ABCA8F}" dt="2020-02-16T08:11:17.527" v="186" actId="20577"/>
          <ac:spMkLst>
            <pc:docMk/>
            <pc:sldMk cId="3483545536" sldId="474"/>
            <ac:spMk id="4" creationId="{00000000-0000-0000-0000-000000000000}"/>
          </ac:spMkLst>
        </pc:spChg>
        <pc:spChg chg="mod">
          <ac:chgData name="李 晟" userId="ef0463800a78cc49" providerId="LiveId" clId="{6D7945ED-101F-4A88-BED5-E7EC14ABCA8F}" dt="2020-02-16T08:12:12.967" v="200"/>
          <ac:spMkLst>
            <pc:docMk/>
            <pc:sldMk cId="3483545536" sldId="474"/>
            <ac:spMk id="6" creationId="{1AA1D959-62FF-4C23-8844-B36A8DF1B8D7}"/>
          </ac:spMkLst>
        </pc:spChg>
        <pc:spChg chg="del">
          <ac:chgData name="李 晟" userId="ef0463800a78cc49" providerId="LiveId" clId="{6D7945ED-101F-4A88-BED5-E7EC14ABCA8F}" dt="2020-02-16T08:09:06.415" v="101" actId="478"/>
          <ac:spMkLst>
            <pc:docMk/>
            <pc:sldMk cId="3483545536" sldId="474"/>
            <ac:spMk id="28" creationId="{C49FE77F-E254-418D-98C5-7F7175FC31AB}"/>
          </ac:spMkLst>
        </pc:spChg>
        <pc:spChg chg="del">
          <ac:chgData name="李 晟" userId="ef0463800a78cc49" providerId="LiveId" clId="{6D7945ED-101F-4A88-BED5-E7EC14ABCA8F}" dt="2020-02-16T08:09:10.099" v="102" actId="478"/>
          <ac:spMkLst>
            <pc:docMk/>
            <pc:sldMk cId="3483545536" sldId="474"/>
            <ac:spMk id="34" creationId="{7D7F4B26-4513-497C-89BC-7850CA39E766}"/>
          </ac:spMkLst>
        </pc:spChg>
        <pc:spChg chg="mod">
          <ac:chgData name="李 晟" userId="ef0463800a78cc49" providerId="LiveId" clId="{6D7945ED-101F-4A88-BED5-E7EC14ABCA8F}" dt="2020-02-16T08:11:26.306" v="198" actId="1035"/>
          <ac:spMkLst>
            <pc:docMk/>
            <pc:sldMk cId="3483545536" sldId="474"/>
            <ac:spMk id="37" creationId="{7F03056B-7465-471E-8429-2BB42540E050}"/>
          </ac:spMkLst>
        </pc:spChg>
        <pc:spChg chg="del">
          <ac:chgData name="李 晟" userId="ef0463800a78cc49" providerId="LiveId" clId="{6D7945ED-101F-4A88-BED5-E7EC14ABCA8F}" dt="2020-02-16T08:09:12.375" v="103" actId="478"/>
          <ac:spMkLst>
            <pc:docMk/>
            <pc:sldMk cId="3483545536" sldId="474"/>
            <ac:spMk id="39" creationId="{4D98E7B1-5F29-4B67-B469-546351FB02FD}"/>
          </ac:spMkLst>
        </pc:spChg>
        <pc:spChg chg="del">
          <ac:chgData name="李 晟" userId="ef0463800a78cc49" providerId="LiveId" clId="{6D7945ED-101F-4A88-BED5-E7EC14ABCA8F}" dt="2020-02-16T08:09:14.260" v="104" actId="478"/>
          <ac:spMkLst>
            <pc:docMk/>
            <pc:sldMk cId="3483545536" sldId="474"/>
            <ac:spMk id="40" creationId="{6720CF74-5B85-4274-B4CB-C88E0CAA278D}"/>
          </ac:spMkLst>
        </pc:spChg>
        <pc:spChg chg="mod">
          <ac:chgData name="李 晟" userId="ef0463800a78cc49" providerId="LiveId" clId="{6D7945ED-101F-4A88-BED5-E7EC14ABCA8F}" dt="2020-02-16T08:12:22.672" v="209" actId="1035"/>
          <ac:spMkLst>
            <pc:docMk/>
            <pc:sldMk cId="3483545536" sldId="474"/>
            <ac:spMk id="41" creationId="{1F3A3CE6-340C-42E1-A46A-6803012A8308}"/>
          </ac:spMkLst>
        </pc:spChg>
        <pc:spChg chg="mod">
          <ac:chgData name="李 晟" userId="ef0463800a78cc49" providerId="LiveId" clId="{6D7945ED-101F-4A88-BED5-E7EC14ABCA8F}" dt="2020-02-16T08:12:22.672" v="209" actId="1035"/>
          <ac:spMkLst>
            <pc:docMk/>
            <pc:sldMk cId="3483545536" sldId="474"/>
            <ac:spMk id="46" creationId="{DCB31B14-60C6-413D-B533-BAF4A83283EF}"/>
          </ac:spMkLst>
        </pc:spChg>
        <pc:spChg chg="mod">
          <ac:chgData name="李 晟" userId="ef0463800a78cc49" providerId="LiveId" clId="{6D7945ED-101F-4A88-BED5-E7EC14ABCA8F}" dt="2020-02-16T08:12:22.672" v="209" actId="1035"/>
          <ac:spMkLst>
            <pc:docMk/>
            <pc:sldMk cId="3483545536" sldId="474"/>
            <ac:spMk id="57" creationId="{3A44AAFB-99BA-4ED4-896E-3414B8375FBD}"/>
          </ac:spMkLst>
        </pc:spChg>
        <pc:spChg chg="mod">
          <ac:chgData name="李 晟" userId="ef0463800a78cc49" providerId="LiveId" clId="{6D7945ED-101F-4A88-BED5-E7EC14ABCA8F}" dt="2020-02-16T08:12:22.672" v="209" actId="1035"/>
          <ac:spMkLst>
            <pc:docMk/>
            <pc:sldMk cId="3483545536" sldId="474"/>
            <ac:spMk id="58" creationId="{DD612669-C7C8-41A7-98B0-4B2E137F7C22}"/>
          </ac:spMkLst>
        </pc:spChg>
        <pc:spChg chg="mod">
          <ac:chgData name="李 晟" userId="ef0463800a78cc49" providerId="LiveId" clId="{6D7945ED-101F-4A88-BED5-E7EC14ABCA8F}" dt="2020-02-16T08:12:22.672" v="209" actId="1035"/>
          <ac:spMkLst>
            <pc:docMk/>
            <pc:sldMk cId="3483545536" sldId="474"/>
            <ac:spMk id="59" creationId="{39D4EF77-2890-40DC-949C-A2B51F6BD110}"/>
          </ac:spMkLst>
        </pc:spChg>
        <pc:spChg chg="mod">
          <ac:chgData name="李 晟" userId="ef0463800a78cc49" providerId="LiveId" clId="{6D7945ED-101F-4A88-BED5-E7EC14ABCA8F}" dt="2020-02-16T08:12:22.672" v="209" actId="1035"/>
          <ac:spMkLst>
            <pc:docMk/>
            <pc:sldMk cId="3483545536" sldId="474"/>
            <ac:spMk id="60" creationId="{9ADF0A0E-39A3-4791-978A-F0686B0D2F51}"/>
          </ac:spMkLst>
        </pc:spChg>
        <pc:spChg chg="mod">
          <ac:chgData name="李 晟" userId="ef0463800a78cc49" providerId="LiveId" clId="{6D7945ED-101F-4A88-BED5-E7EC14ABCA8F}" dt="2020-02-16T08:12:22.672" v="209" actId="1035"/>
          <ac:spMkLst>
            <pc:docMk/>
            <pc:sldMk cId="3483545536" sldId="474"/>
            <ac:spMk id="61" creationId="{E3FC17ED-867A-4E4A-BF7E-EABA35EF9678}"/>
          </ac:spMkLst>
        </pc:spChg>
        <pc:spChg chg="mod">
          <ac:chgData name="李 晟" userId="ef0463800a78cc49" providerId="LiveId" clId="{6D7945ED-101F-4A88-BED5-E7EC14ABCA8F}" dt="2020-02-16T08:12:22.672" v="209" actId="1035"/>
          <ac:spMkLst>
            <pc:docMk/>
            <pc:sldMk cId="3483545536" sldId="474"/>
            <ac:spMk id="62" creationId="{8F0EC536-F34E-49AD-A243-3094CAE7D147}"/>
          </ac:spMkLst>
        </pc:spChg>
        <pc:grpChg chg="del">
          <ac:chgData name="李 晟" userId="ef0463800a78cc49" providerId="LiveId" clId="{6D7945ED-101F-4A88-BED5-E7EC14ABCA8F}" dt="2020-02-16T08:09:10.099" v="102" actId="478"/>
          <ac:grpSpMkLst>
            <pc:docMk/>
            <pc:sldMk cId="3483545536" sldId="474"/>
            <ac:grpSpMk id="5" creationId="{8F75FCBD-00D3-486E-A8C9-3CC6E7E4FBE4}"/>
          </ac:grpSpMkLst>
        </pc:grpChg>
        <pc:grpChg chg="del">
          <ac:chgData name="李 晟" userId="ef0463800a78cc49" providerId="LiveId" clId="{6D7945ED-101F-4A88-BED5-E7EC14ABCA8F}" dt="2020-02-16T08:09:10.099" v="102" actId="478"/>
          <ac:grpSpMkLst>
            <pc:docMk/>
            <pc:sldMk cId="3483545536" sldId="474"/>
            <ac:grpSpMk id="7" creationId="{010AE132-7A79-4115-BB0B-AF785F7CA748}"/>
          </ac:grpSpMkLst>
        </pc:grpChg>
        <pc:grpChg chg="mod">
          <ac:chgData name="李 晟" userId="ef0463800a78cc49" providerId="LiveId" clId="{6D7945ED-101F-4A88-BED5-E7EC14ABCA8F}" dt="2020-02-16T08:12:22.672" v="209" actId="1035"/>
          <ac:grpSpMkLst>
            <pc:docMk/>
            <pc:sldMk cId="3483545536" sldId="474"/>
            <ac:grpSpMk id="10" creationId="{79FF0DFF-8B62-4438-8022-0861FB48B2F4}"/>
          </ac:grpSpMkLst>
        </pc:grpChg>
        <pc:grpChg chg="mod">
          <ac:chgData name="李 晟" userId="ef0463800a78cc49" providerId="LiveId" clId="{6D7945ED-101F-4A88-BED5-E7EC14ABCA8F}" dt="2020-02-16T08:12:22.672" v="209" actId="1035"/>
          <ac:grpSpMkLst>
            <pc:docMk/>
            <pc:sldMk cId="3483545536" sldId="474"/>
            <ac:grpSpMk id="42" creationId="{0B20C1E4-F9A8-45C9-81A1-6DF9041CC7E9}"/>
          </ac:grpSpMkLst>
        </pc:grpChg>
        <pc:picChg chg="del">
          <ac:chgData name="李 晟" userId="ef0463800a78cc49" providerId="LiveId" clId="{6D7945ED-101F-4A88-BED5-E7EC14ABCA8F}" dt="2020-02-16T08:09:10.099" v="102" actId="478"/>
          <ac:picMkLst>
            <pc:docMk/>
            <pc:sldMk cId="3483545536" sldId="474"/>
            <ac:picMk id="9" creationId="{CDDC28C7-9615-4694-8964-FE3FA94A4BC8}"/>
          </ac:picMkLst>
        </pc:picChg>
        <pc:picChg chg="del">
          <ac:chgData name="李 晟" userId="ef0463800a78cc49" providerId="LiveId" clId="{6D7945ED-101F-4A88-BED5-E7EC14ABCA8F}" dt="2020-02-16T08:09:10.099" v="102" actId="478"/>
          <ac:picMkLst>
            <pc:docMk/>
            <pc:sldMk cId="3483545536" sldId="474"/>
            <ac:picMk id="29" creationId="{05B57CFE-0404-446B-A6D2-527ACD901F2A}"/>
          </ac:picMkLst>
        </pc:picChg>
        <pc:picChg chg="del">
          <ac:chgData name="李 晟" userId="ef0463800a78cc49" providerId="LiveId" clId="{6D7945ED-101F-4A88-BED5-E7EC14ABCA8F}" dt="2020-02-16T08:09:10.099" v="102" actId="478"/>
          <ac:picMkLst>
            <pc:docMk/>
            <pc:sldMk cId="3483545536" sldId="474"/>
            <ac:picMk id="30" creationId="{4FB4C179-B200-4565-97E3-54F33FE284BB}"/>
          </ac:picMkLst>
        </pc:picChg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3773956397" sldId="475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4016131991" sldId="476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223047188" sldId="477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2386596290" sldId="478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1814401402" sldId="479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3679016349" sldId="481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1235263567" sldId="482"/>
        </pc:sldMkLst>
      </pc:sldChg>
      <pc:sldChg chg="delSp del modAnim">
        <pc:chgData name="李 晟" userId="ef0463800a78cc49" providerId="LiveId" clId="{6D7945ED-101F-4A88-BED5-E7EC14ABCA8F}" dt="2020-02-16T09:51:09.078" v="512" actId="47"/>
        <pc:sldMkLst>
          <pc:docMk/>
          <pc:sldMk cId="2521836054" sldId="483"/>
        </pc:sldMkLst>
        <pc:spChg chg="del">
          <ac:chgData name="李 晟" userId="ef0463800a78cc49" providerId="LiveId" clId="{6D7945ED-101F-4A88-BED5-E7EC14ABCA8F}" dt="2020-02-16T08:17:26.984" v="242" actId="21"/>
          <ac:spMkLst>
            <pc:docMk/>
            <pc:sldMk cId="2521836054" sldId="483"/>
            <ac:spMk id="9" creationId="{9D3B4CC1-D504-49F6-ABA1-E67DC07F47F7}"/>
          </ac:spMkLst>
        </pc:spChg>
        <pc:spChg chg="del">
          <ac:chgData name="李 晟" userId="ef0463800a78cc49" providerId="LiveId" clId="{6D7945ED-101F-4A88-BED5-E7EC14ABCA8F}" dt="2020-02-16T08:17:26.984" v="242" actId="21"/>
          <ac:spMkLst>
            <pc:docMk/>
            <pc:sldMk cId="2521836054" sldId="483"/>
            <ac:spMk id="10" creationId="{7323446A-148E-46AE-B32B-4EF6F5459238}"/>
          </ac:spMkLst>
        </pc:spChg>
        <pc:spChg chg="del">
          <ac:chgData name="李 晟" userId="ef0463800a78cc49" providerId="LiveId" clId="{6D7945ED-101F-4A88-BED5-E7EC14ABCA8F}" dt="2020-02-16T08:17:26.984" v="242" actId="21"/>
          <ac:spMkLst>
            <pc:docMk/>
            <pc:sldMk cId="2521836054" sldId="483"/>
            <ac:spMk id="14" creationId="{4904E30A-1DE9-4D0A-9DE6-72CE204ED7B6}"/>
          </ac:spMkLst>
        </pc:spChg>
        <pc:spChg chg="del">
          <ac:chgData name="李 晟" userId="ef0463800a78cc49" providerId="LiveId" clId="{6D7945ED-101F-4A88-BED5-E7EC14ABCA8F}" dt="2020-02-16T08:17:26.984" v="242" actId="21"/>
          <ac:spMkLst>
            <pc:docMk/>
            <pc:sldMk cId="2521836054" sldId="483"/>
            <ac:spMk id="15" creationId="{CF642D60-4AF3-49E6-A4B2-CF055C72FA18}"/>
          </ac:spMkLst>
        </pc:spChg>
        <pc:spChg chg="del">
          <ac:chgData name="李 晟" userId="ef0463800a78cc49" providerId="LiveId" clId="{6D7945ED-101F-4A88-BED5-E7EC14ABCA8F}" dt="2020-02-16T08:17:26.984" v="242" actId="21"/>
          <ac:spMkLst>
            <pc:docMk/>
            <pc:sldMk cId="2521836054" sldId="483"/>
            <ac:spMk id="16" creationId="{2361F77D-CBCD-4268-AADA-FB3A17ADC727}"/>
          </ac:spMkLst>
        </pc:spChg>
        <pc:spChg chg="del">
          <ac:chgData name="李 晟" userId="ef0463800a78cc49" providerId="LiveId" clId="{6D7945ED-101F-4A88-BED5-E7EC14ABCA8F}" dt="2020-02-16T08:17:26.984" v="242" actId="21"/>
          <ac:spMkLst>
            <pc:docMk/>
            <pc:sldMk cId="2521836054" sldId="483"/>
            <ac:spMk id="17" creationId="{48906F1C-8A32-44CF-86D0-206812E41BD6}"/>
          </ac:spMkLst>
        </pc:spChg>
        <pc:spChg chg="del">
          <ac:chgData name="李 晟" userId="ef0463800a78cc49" providerId="LiveId" clId="{6D7945ED-101F-4A88-BED5-E7EC14ABCA8F}" dt="2020-02-16T08:17:26.984" v="242" actId="21"/>
          <ac:spMkLst>
            <pc:docMk/>
            <pc:sldMk cId="2521836054" sldId="483"/>
            <ac:spMk id="20" creationId="{63480E42-8DFF-4618-90BD-06DB40B235B9}"/>
          </ac:spMkLst>
        </pc:spChg>
        <pc:spChg chg="del">
          <ac:chgData name="李 晟" userId="ef0463800a78cc49" providerId="LiveId" clId="{6D7945ED-101F-4A88-BED5-E7EC14ABCA8F}" dt="2020-02-16T08:17:26.984" v="242" actId="21"/>
          <ac:spMkLst>
            <pc:docMk/>
            <pc:sldMk cId="2521836054" sldId="483"/>
            <ac:spMk id="21" creationId="{65261BC2-6C68-4B11-80FD-A0CCB4995602}"/>
          </ac:spMkLst>
        </pc:spChg>
        <pc:spChg chg="del">
          <ac:chgData name="李 晟" userId="ef0463800a78cc49" providerId="LiveId" clId="{6D7945ED-101F-4A88-BED5-E7EC14ABCA8F}" dt="2020-02-16T08:17:26.984" v="242" actId="21"/>
          <ac:spMkLst>
            <pc:docMk/>
            <pc:sldMk cId="2521836054" sldId="483"/>
            <ac:spMk id="26" creationId="{368D197F-11D9-452F-B24A-0B7A2DAC8E48}"/>
          </ac:spMkLst>
        </pc:spChg>
        <pc:grpChg chg="del">
          <ac:chgData name="李 晟" userId="ef0463800a78cc49" providerId="LiveId" clId="{6D7945ED-101F-4A88-BED5-E7EC14ABCA8F}" dt="2020-02-16T08:17:26.984" v="242" actId="21"/>
          <ac:grpSpMkLst>
            <pc:docMk/>
            <pc:sldMk cId="2521836054" sldId="483"/>
            <ac:grpSpMk id="22" creationId="{BE14B739-C012-41B9-A934-9FD58ADC641D}"/>
          </ac:grpSpMkLst>
        </pc:grpChg>
        <pc:cxnChg chg="del">
          <ac:chgData name="李 晟" userId="ef0463800a78cc49" providerId="LiveId" clId="{6D7945ED-101F-4A88-BED5-E7EC14ABCA8F}" dt="2020-02-16T08:17:26.984" v="242" actId="21"/>
          <ac:cxnSpMkLst>
            <pc:docMk/>
            <pc:sldMk cId="2521836054" sldId="483"/>
            <ac:cxnSpMk id="18" creationId="{471FD9A7-8EE6-4CEC-8176-CEE8C0A63ADC}"/>
          </ac:cxnSpMkLst>
        </pc:cxnChg>
        <pc:cxnChg chg="del">
          <ac:chgData name="李 晟" userId="ef0463800a78cc49" providerId="LiveId" clId="{6D7945ED-101F-4A88-BED5-E7EC14ABCA8F}" dt="2020-02-16T08:17:26.984" v="242" actId="21"/>
          <ac:cxnSpMkLst>
            <pc:docMk/>
            <pc:sldMk cId="2521836054" sldId="483"/>
            <ac:cxnSpMk id="19" creationId="{30BEF482-DF0F-4AA1-B4F1-EF018F74AF0D}"/>
          </ac:cxnSpMkLst>
        </pc:cxnChg>
        <pc:cxnChg chg="del">
          <ac:chgData name="李 晟" userId="ef0463800a78cc49" providerId="LiveId" clId="{6D7945ED-101F-4A88-BED5-E7EC14ABCA8F}" dt="2020-02-16T08:17:26.984" v="242" actId="21"/>
          <ac:cxnSpMkLst>
            <pc:docMk/>
            <pc:sldMk cId="2521836054" sldId="483"/>
            <ac:cxnSpMk id="25" creationId="{38D75D60-0804-4EFC-9389-C9904DF1B5F7}"/>
          </ac:cxnSpMkLst>
        </pc:cxnChg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263937581" sldId="484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664853427" sldId="485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2445362812" sldId="486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3423826299" sldId="487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2116027382" sldId="488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3420494706" sldId="489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1611354940" sldId="490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4089631786" sldId="491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3886898410" sldId="492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4011414377" sldId="493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248021345" sldId="494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1229108635" sldId="495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670250930" sldId="496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4096678792" sldId="497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3501477939" sldId="498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4198062269" sldId="499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2541769317" sldId="500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194206094" sldId="501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2818723467" sldId="502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776553359" sldId="503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534247153" sldId="504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1172181270" sldId="505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625762031" sldId="506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491304469" sldId="507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2927940442" sldId="508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1005882713" sldId="509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2549220677" sldId="510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2893552596" sldId="511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2445765380" sldId="512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1379387816" sldId="513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2536758012" sldId="514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1271414085" sldId="515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3435929333" sldId="517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2543840433" sldId="519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1762886485" sldId="520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1577159755" sldId="521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2534336145" sldId="522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2569888086" sldId="523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1476564996" sldId="524"/>
        </pc:sldMkLst>
      </pc:sldChg>
      <pc:sldChg chg="del">
        <pc:chgData name="李 晟" userId="ef0463800a78cc49" providerId="LiveId" clId="{6D7945ED-101F-4A88-BED5-E7EC14ABCA8F}" dt="2020-02-16T09:51:09.078" v="512" actId="47"/>
        <pc:sldMkLst>
          <pc:docMk/>
          <pc:sldMk cId="2533175005" sldId="525"/>
        </pc:sldMkLst>
      </pc:sldChg>
      <pc:sldChg chg="addSp delSp modSp add mod modAnim">
        <pc:chgData name="李 晟" userId="ef0463800a78cc49" providerId="LiveId" clId="{6D7945ED-101F-4A88-BED5-E7EC14ABCA8F}" dt="2020-02-16T08:18:54.494" v="286"/>
        <pc:sldMkLst>
          <pc:docMk/>
          <pc:sldMk cId="3923184241" sldId="526"/>
        </pc:sldMkLst>
        <pc:spChg chg="del">
          <ac:chgData name="李 晟" userId="ef0463800a78cc49" providerId="LiveId" clId="{6D7945ED-101F-4A88-BED5-E7EC14ABCA8F}" dt="2020-02-16T08:18:00.454" v="263" actId="478"/>
          <ac:spMkLst>
            <pc:docMk/>
            <pc:sldMk cId="3923184241" sldId="526"/>
            <ac:spMk id="2" creationId="{00000000-0000-0000-0000-000000000000}"/>
          </ac:spMkLst>
        </pc:spChg>
        <pc:spChg chg="mod">
          <ac:chgData name="李 晟" userId="ef0463800a78cc49" providerId="LiveId" clId="{6D7945ED-101F-4A88-BED5-E7EC14ABCA8F}" dt="2020-02-16T08:16:36.472" v="241" actId="404"/>
          <ac:spMkLst>
            <pc:docMk/>
            <pc:sldMk cId="3923184241" sldId="526"/>
            <ac:spMk id="4" creationId="{00000000-0000-0000-0000-000000000000}"/>
          </ac:spMkLst>
        </pc:spChg>
        <pc:spChg chg="add del mod">
          <ac:chgData name="李 晟" userId="ef0463800a78cc49" providerId="LiveId" clId="{6D7945ED-101F-4A88-BED5-E7EC14ABCA8F}" dt="2020-02-16T08:18:02.046" v="264" actId="478"/>
          <ac:spMkLst>
            <pc:docMk/>
            <pc:sldMk cId="3923184241" sldId="526"/>
            <ac:spMk id="5" creationId="{27EF4414-9EEB-43AC-8AFA-2F9235F5E27A}"/>
          </ac:spMkLst>
        </pc:spChg>
        <pc:spChg chg="del">
          <ac:chgData name="李 晟" userId="ef0463800a78cc49" providerId="LiveId" clId="{6D7945ED-101F-4A88-BED5-E7EC14ABCA8F}" dt="2020-02-16T08:17:46.237" v="243" actId="478"/>
          <ac:spMkLst>
            <pc:docMk/>
            <pc:sldMk cId="3923184241" sldId="526"/>
            <ac:spMk id="6" creationId="{1AA1D959-62FF-4C23-8844-B36A8DF1B8D7}"/>
          </ac:spMkLst>
        </pc:spChg>
        <pc:spChg chg="add mod">
          <ac:chgData name="李 晟" userId="ef0463800a78cc49" providerId="LiveId" clId="{6D7945ED-101F-4A88-BED5-E7EC14ABCA8F}" dt="2020-02-16T08:18:54.494" v="286"/>
          <ac:spMkLst>
            <pc:docMk/>
            <pc:sldMk cId="3923184241" sldId="526"/>
            <ac:spMk id="31" creationId="{8987EDFD-A02A-4811-8F98-A94BE70B9F37}"/>
          </ac:spMkLst>
        </pc:spChg>
        <pc:spChg chg="add mod">
          <ac:chgData name="李 晟" userId="ef0463800a78cc49" providerId="LiveId" clId="{6D7945ED-101F-4A88-BED5-E7EC14ABCA8F}" dt="2020-02-16T08:18:09.386" v="283" actId="1036"/>
          <ac:spMkLst>
            <pc:docMk/>
            <pc:sldMk cId="3923184241" sldId="526"/>
            <ac:spMk id="32" creationId="{B45376AD-5495-4E6E-9795-CC39BCAEA102}"/>
          </ac:spMkLst>
        </pc:spChg>
        <pc:spChg chg="add mod">
          <ac:chgData name="李 晟" userId="ef0463800a78cc49" providerId="LiveId" clId="{6D7945ED-101F-4A88-BED5-E7EC14ABCA8F}" dt="2020-02-16T08:18:09.386" v="283" actId="1036"/>
          <ac:spMkLst>
            <pc:docMk/>
            <pc:sldMk cId="3923184241" sldId="526"/>
            <ac:spMk id="33" creationId="{EE0D0EC3-6DA0-4DAA-814B-D75F2E4350C2}"/>
          </ac:spMkLst>
        </pc:spChg>
        <pc:spChg chg="add mod">
          <ac:chgData name="李 晟" userId="ef0463800a78cc49" providerId="LiveId" clId="{6D7945ED-101F-4A88-BED5-E7EC14ABCA8F}" dt="2020-02-16T08:18:09.386" v="283" actId="1036"/>
          <ac:spMkLst>
            <pc:docMk/>
            <pc:sldMk cId="3923184241" sldId="526"/>
            <ac:spMk id="34" creationId="{5F17E724-F5B9-4368-A62D-14BAD3E99374}"/>
          </ac:spMkLst>
        </pc:spChg>
        <pc:spChg chg="add mod">
          <ac:chgData name="李 晟" userId="ef0463800a78cc49" providerId="LiveId" clId="{6D7945ED-101F-4A88-BED5-E7EC14ABCA8F}" dt="2020-02-16T08:18:09.386" v="283" actId="1036"/>
          <ac:spMkLst>
            <pc:docMk/>
            <pc:sldMk cId="3923184241" sldId="526"/>
            <ac:spMk id="35" creationId="{B71081A8-8A52-4BDA-8A34-22CE360CAD1A}"/>
          </ac:spMkLst>
        </pc:spChg>
        <pc:spChg chg="add mod">
          <ac:chgData name="李 晟" userId="ef0463800a78cc49" providerId="LiveId" clId="{6D7945ED-101F-4A88-BED5-E7EC14ABCA8F}" dt="2020-02-16T08:18:09.386" v="283" actId="1036"/>
          <ac:spMkLst>
            <pc:docMk/>
            <pc:sldMk cId="3923184241" sldId="526"/>
            <ac:spMk id="36" creationId="{A2865EBF-D0BF-40C2-B155-3E5A709DE29C}"/>
          </ac:spMkLst>
        </pc:spChg>
        <pc:spChg chg="del">
          <ac:chgData name="李 晟" userId="ef0463800a78cc49" providerId="LiveId" clId="{6D7945ED-101F-4A88-BED5-E7EC14ABCA8F}" dt="2020-02-16T08:17:46.237" v="243" actId="478"/>
          <ac:spMkLst>
            <pc:docMk/>
            <pc:sldMk cId="3923184241" sldId="526"/>
            <ac:spMk id="37" creationId="{7F03056B-7465-471E-8429-2BB42540E050}"/>
          </ac:spMkLst>
        </pc:spChg>
        <pc:spChg chg="add mod">
          <ac:chgData name="李 晟" userId="ef0463800a78cc49" providerId="LiveId" clId="{6D7945ED-101F-4A88-BED5-E7EC14ABCA8F}" dt="2020-02-16T08:18:09.386" v="283" actId="1036"/>
          <ac:spMkLst>
            <pc:docMk/>
            <pc:sldMk cId="3923184241" sldId="526"/>
            <ac:spMk id="40" creationId="{640D6624-5FCC-49EE-B0C1-1031A0F55671}"/>
          </ac:spMkLst>
        </pc:spChg>
        <pc:spChg chg="del">
          <ac:chgData name="李 晟" userId="ef0463800a78cc49" providerId="LiveId" clId="{6D7945ED-101F-4A88-BED5-E7EC14ABCA8F}" dt="2020-02-16T08:17:46.237" v="243" actId="478"/>
          <ac:spMkLst>
            <pc:docMk/>
            <pc:sldMk cId="3923184241" sldId="526"/>
            <ac:spMk id="41" creationId="{1F3A3CE6-340C-42E1-A46A-6803012A8308}"/>
          </ac:spMkLst>
        </pc:spChg>
        <pc:spChg chg="del">
          <ac:chgData name="李 晟" userId="ef0463800a78cc49" providerId="LiveId" clId="{6D7945ED-101F-4A88-BED5-E7EC14ABCA8F}" dt="2020-02-16T08:17:46.237" v="243" actId="478"/>
          <ac:spMkLst>
            <pc:docMk/>
            <pc:sldMk cId="3923184241" sldId="526"/>
            <ac:spMk id="46" creationId="{DCB31B14-60C6-413D-B533-BAF4A83283EF}"/>
          </ac:spMkLst>
        </pc:spChg>
        <pc:spChg chg="add mod">
          <ac:chgData name="李 晟" userId="ef0463800a78cc49" providerId="LiveId" clId="{6D7945ED-101F-4A88-BED5-E7EC14ABCA8F}" dt="2020-02-16T08:18:09.386" v="283" actId="1036"/>
          <ac:spMkLst>
            <pc:docMk/>
            <pc:sldMk cId="3923184241" sldId="526"/>
            <ac:spMk id="49" creationId="{2D8F61C7-47A8-4CEF-AAF2-8E95FC8A0157}"/>
          </ac:spMkLst>
        </pc:spChg>
        <pc:spChg chg="add mod">
          <ac:chgData name="李 晟" userId="ef0463800a78cc49" providerId="LiveId" clId="{6D7945ED-101F-4A88-BED5-E7EC14ABCA8F}" dt="2020-02-16T08:18:09.386" v="283" actId="1036"/>
          <ac:spMkLst>
            <pc:docMk/>
            <pc:sldMk cId="3923184241" sldId="526"/>
            <ac:spMk id="54" creationId="{C1B0F7EF-F430-4076-874E-9554EDB76587}"/>
          </ac:spMkLst>
        </pc:spChg>
        <pc:spChg chg="del">
          <ac:chgData name="李 晟" userId="ef0463800a78cc49" providerId="LiveId" clId="{6D7945ED-101F-4A88-BED5-E7EC14ABCA8F}" dt="2020-02-16T08:17:46.237" v="243" actId="478"/>
          <ac:spMkLst>
            <pc:docMk/>
            <pc:sldMk cId="3923184241" sldId="526"/>
            <ac:spMk id="57" creationId="{3A44AAFB-99BA-4ED4-896E-3414B8375FBD}"/>
          </ac:spMkLst>
        </pc:spChg>
        <pc:spChg chg="del">
          <ac:chgData name="李 晟" userId="ef0463800a78cc49" providerId="LiveId" clId="{6D7945ED-101F-4A88-BED5-E7EC14ABCA8F}" dt="2020-02-16T08:17:46.237" v="243" actId="478"/>
          <ac:spMkLst>
            <pc:docMk/>
            <pc:sldMk cId="3923184241" sldId="526"/>
            <ac:spMk id="58" creationId="{DD612669-C7C8-41A7-98B0-4B2E137F7C22}"/>
          </ac:spMkLst>
        </pc:spChg>
        <pc:spChg chg="del">
          <ac:chgData name="李 晟" userId="ef0463800a78cc49" providerId="LiveId" clId="{6D7945ED-101F-4A88-BED5-E7EC14ABCA8F}" dt="2020-02-16T08:17:46.237" v="243" actId="478"/>
          <ac:spMkLst>
            <pc:docMk/>
            <pc:sldMk cId="3923184241" sldId="526"/>
            <ac:spMk id="59" creationId="{39D4EF77-2890-40DC-949C-A2B51F6BD110}"/>
          </ac:spMkLst>
        </pc:spChg>
        <pc:spChg chg="del">
          <ac:chgData name="李 晟" userId="ef0463800a78cc49" providerId="LiveId" clId="{6D7945ED-101F-4A88-BED5-E7EC14ABCA8F}" dt="2020-02-16T08:17:46.237" v="243" actId="478"/>
          <ac:spMkLst>
            <pc:docMk/>
            <pc:sldMk cId="3923184241" sldId="526"/>
            <ac:spMk id="60" creationId="{9ADF0A0E-39A3-4791-978A-F0686B0D2F51}"/>
          </ac:spMkLst>
        </pc:spChg>
        <pc:spChg chg="del">
          <ac:chgData name="李 晟" userId="ef0463800a78cc49" providerId="LiveId" clId="{6D7945ED-101F-4A88-BED5-E7EC14ABCA8F}" dt="2020-02-16T08:17:46.237" v="243" actId="478"/>
          <ac:spMkLst>
            <pc:docMk/>
            <pc:sldMk cId="3923184241" sldId="526"/>
            <ac:spMk id="61" creationId="{E3FC17ED-867A-4E4A-BF7E-EABA35EF9678}"/>
          </ac:spMkLst>
        </pc:spChg>
        <pc:spChg chg="del">
          <ac:chgData name="李 晟" userId="ef0463800a78cc49" providerId="LiveId" clId="{6D7945ED-101F-4A88-BED5-E7EC14ABCA8F}" dt="2020-02-16T08:17:46.237" v="243" actId="478"/>
          <ac:spMkLst>
            <pc:docMk/>
            <pc:sldMk cId="3923184241" sldId="526"/>
            <ac:spMk id="62" creationId="{8F0EC536-F34E-49AD-A243-3094CAE7D147}"/>
          </ac:spMkLst>
        </pc:spChg>
        <pc:grpChg chg="del">
          <ac:chgData name="李 晟" userId="ef0463800a78cc49" providerId="LiveId" clId="{6D7945ED-101F-4A88-BED5-E7EC14ABCA8F}" dt="2020-02-16T08:17:46.237" v="243" actId="478"/>
          <ac:grpSpMkLst>
            <pc:docMk/>
            <pc:sldMk cId="3923184241" sldId="526"/>
            <ac:grpSpMk id="10" creationId="{79FF0DFF-8B62-4438-8022-0861FB48B2F4}"/>
          </ac:grpSpMkLst>
        </pc:grpChg>
        <pc:grpChg chg="del">
          <ac:chgData name="李 晟" userId="ef0463800a78cc49" providerId="LiveId" clId="{6D7945ED-101F-4A88-BED5-E7EC14ABCA8F}" dt="2020-02-16T08:17:46.237" v="243" actId="478"/>
          <ac:grpSpMkLst>
            <pc:docMk/>
            <pc:sldMk cId="3923184241" sldId="526"/>
            <ac:grpSpMk id="42" creationId="{0B20C1E4-F9A8-45C9-81A1-6DF9041CC7E9}"/>
          </ac:grpSpMkLst>
        </pc:grpChg>
        <pc:grpChg chg="add mod">
          <ac:chgData name="李 晟" userId="ef0463800a78cc49" providerId="LiveId" clId="{6D7945ED-101F-4A88-BED5-E7EC14ABCA8F}" dt="2020-02-16T08:18:09.386" v="283" actId="1036"/>
          <ac:grpSpMkLst>
            <pc:docMk/>
            <pc:sldMk cId="3923184241" sldId="526"/>
            <ac:grpSpMk id="50" creationId="{FB90E9B2-79B0-462D-818D-1392FC2ED3D3}"/>
          </ac:grpSpMkLst>
        </pc:grpChg>
        <pc:cxnChg chg="add mod">
          <ac:chgData name="李 晟" userId="ef0463800a78cc49" providerId="LiveId" clId="{6D7945ED-101F-4A88-BED5-E7EC14ABCA8F}" dt="2020-02-16T08:18:09.386" v="283" actId="1036"/>
          <ac:cxnSpMkLst>
            <pc:docMk/>
            <pc:sldMk cId="3923184241" sldId="526"/>
            <ac:cxnSpMk id="38" creationId="{2C701F1E-C54B-4619-AF73-CCF8B7BBED8B}"/>
          </ac:cxnSpMkLst>
        </pc:cxnChg>
        <pc:cxnChg chg="add mod">
          <ac:chgData name="李 晟" userId="ef0463800a78cc49" providerId="LiveId" clId="{6D7945ED-101F-4A88-BED5-E7EC14ABCA8F}" dt="2020-02-16T08:18:09.386" v="283" actId="1036"/>
          <ac:cxnSpMkLst>
            <pc:docMk/>
            <pc:sldMk cId="3923184241" sldId="526"/>
            <ac:cxnSpMk id="39" creationId="{CD394A11-A745-483B-B96B-157CD9345A0C}"/>
          </ac:cxnSpMkLst>
        </pc:cxnChg>
        <pc:cxnChg chg="add mod">
          <ac:chgData name="李 晟" userId="ef0463800a78cc49" providerId="LiveId" clId="{6D7945ED-101F-4A88-BED5-E7EC14ABCA8F}" dt="2020-02-16T08:18:09.386" v="283" actId="1036"/>
          <ac:cxnSpMkLst>
            <pc:docMk/>
            <pc:sldMk cId="3923184241" sldId="526"/>
            <ac:cxnSpMk id="53" creationId="{7B512CAB-4922-4A14-A4CC-457BC4765138}"/>
          </ac:cxnSpMkLst>
        </pc:cxnChg>
      </pc:sldChg>
      <pc:sldChg chg="addSp delSp add mod delAnim">
        <pc:chgData name="李 晟" userId="ef0463800a78cc49" providerId="LiveId" clId="{6D7945ED-101F-4A88-BED5-E7EC14ABCA8F}" dt="2020-02-16T08:19:38.384" v="289"/>
        <pc:sldMkLst>
          <pc:docMk/>
          <pc:sldMk cId="4183405388" sldId="527"/>
        </pc:sldMkLst>
        <pc:spChg chg="del">
          <ac:chgData name="李 晟" userId="ef0463800a78cc49" providerId="LiveId" clId="{6D7945ED-101F-4A88-BED5-E7EC14ABCA8F}" dt="2020-02-16T08:19:37.722" v="288" actId="478"/>
          <ac:spMkLst>
            <pc:docMk/>
            <pc:sldMk cId="4183405388" sldId="527"/>
            <ac:spMk id="3" creationId="{00000000-0000-0000-0000-000000000000}"/>
          </ac:spMkLst>
        </pc:spChg>
        <pc:spChg chg="add">
          <ac:chgData name="李 晟" userId="ef0463800a78cc49" providerId="LiveId" clId="{6D7945ED-101F-4A88-BED5-E7EC14ABCA8F}" dt="2020-02-16T08:19:38.384" v="289"/>
          <ac:spMkLst>
            <pc:docMk/>
            <pc:sldMk cId="4183405388" sldId="527"/>
            <ac:spMk id="21" creationId="{37305024-C0FF-419F-A8AE-3A7CAAB134CC}"/>
          </ac:spMkLst>
        </pc:spChg>
        <pc:spChg chg="add">
          <ac:chgData name="李 晟" userId="ef0463800a78cc49" providerId="LiveId" clId="{6D7945ED-101F-4A88-BED5-E7EC14ABCA8F}" dt="2020-02-16T08:19:38.384" v="289"/>
          <ac:spMkLst>
            <pc:docMk/>
            <pc:sldMk cId="4183405388" sldId="527"/>
            <ac:spMk id="22" creationId="{627F875E-CB65-4014-80A1-23F99F91ADEC}"/>
          </ac:spMkLst>
        </pc:spChg>
        <pc:spChg chg="add">
          <ac:chgData name="李 晟" userId="ef0463800a78cc49" providerId="LiveId" clId="{6D7945ED-101F-4A88-BED5-E7EC14ABCA8F}" dt="2020-02-16T08:19:38.384" v="289"/>
          <ac:spMkLst>
            <pc:docMk/>
            <pc:sldMk cId="4183405388" sldId="527"/>
            <ac:spMk id="24" creationId="{41BB03DA-7D1E-47C8-981D-4FFE509D50DA}"/>
          </ac:spMkLst>
        </pc:spChg>
        <pc:spChg chg="add">
          <ac:chgData name="李 晟" userId="ef0463800a78cc49" providerId="LiveId" clId="{6D7945ED-101F-4A88-BED5-E7EC14ABCA8F}" dt="2020-02-16T08:19:38.384" v="289"/>
          <ac:spMkLst>
            <pc:docMk/>
            <pc:sldMk cId="4183405388" sldId="527"/>
            <ac:spMk id="28" creationId="{ECC5A4DE-A32B-4ACC-8CA7-1BB18AAB041B}"/>
          </ac:spMkLst>
        </pc:spChg>
        <pc:spChg chg="add">
          <ac:chgData name="李 晟" userId="ef0463800a78cc49" providerId="LiveId" clId="{6D7945ED-101F-4A88-BED5-E7EC14ABCA8F}" dt="2020-02-16T08:19:38.384" v="289"/>
          <ac:spMkLst>
            <pc:docMk/>
            <pc:sldMk cId="4183405388" sldId="527"/>
            <ac:spMk id="29" creationId="{86C8437B-1E6D-43CD-859B-B1FD82CE7ECF}"/>
          </ac:spMkLst>
        </pc:spChg>
        <pc:spChg chg="del">
          <ac:chgData name="李 晟" userId="ef0463800a78cc49" providerId="LiveId" clId="{6D7945ED-101F-4A88-BED5-E7EC14ABCA8F}" dt="2020-02-16T08:19:37.722" v="288" actId="478"/>
          <ac:spMkLst>
            <pc:docMk/>
            <pc:sldMk cId="4183405388" sldId="527"/>
            <ac:spMk id="32" creationId="{B45376AD-5495-4E6E-9795-CC39BCAEA102}"/>
          </ac:spMkLst>
        </pc:spChg>
        <pc:spChg chg="del">
          <ac:chgData name="李 晟" userId="ef0463800a78cc49" providerId="LiveId" clId="{6D7945ED-101F-4A88-BED5-E7EC14ABCA8F}" dt="2020-02-16T08:19:37.722" v="288" actId="478"/>
          <ac:spMkLst>
            <pc:docMk/>
            <pc:sldMk cId="4183405388" sldId="527"/>
            <ac:spMk id="33" creationId="{EE0D0EC3-6DA0-4DAA-814B-D75F2E4350C2}"/>
          </ac:spMkLst>
        </pc:spChg>
        <pc:spChg chg="del">
          <ac:chgData name="李 晟" userId="ef0463800a78cc49" providerId="LiveId" clId="{6D7945ED-101F-4A88-BED5-E7EC14ABCA8F}" dt="2020-02-16T08:19:37.722" v="288" actId="478"/>
          <ac:spMkLst>
            <pc:docMk/>
            <pc:sldMk cId="4183405388" sldId="527"/>
            <ac:spMk id="34" creationId="{5F17E724-F5B9-4368-A62D-14BAD3E99374}"/>
          </ac:spMkLst>
        </pc:spChg>
        <pc:spChg chg="del">
          <ac:chgData name="李 晟" userId="ef0463800a78cc49" providerId="LiveId" clId="{6D7945ED-101F-4A88-BED5-E7EC14ABCA8F}" dt="2020-02-16T08:19:37.722" v="288" actId="478"/>
          <ac:spMkLst>
            <pc:docMk/>
            <pc:sldMk cId="4183405388" sldId="527"/>
            <ac:spMk id="35" creationId="{B71081A8-8A52-4BDA-8A34-22CE360CAD1A}"/>
          </ac:spMkLst>
        </pc:spChg>
        <pc:spChg chg="del">
          <ac:chgData name="李 晟" userId="ef0463800a78cc49" providerId="LiveId" clId="{6D7945ED-101F-4A88-BED5-E7EC14ABCA8F}" dt="2020-02-16T08:19:37.722" v="288" actId="478"/>
          <ac:spMkLst>
            <pc:docMk/>
            <pc:sldMk cId="4183405388" sldId="527"/>
            <ac:spMk id="36" creationId="{A2865EBF-D0BF-40C2-B155-3E5A709DE29C}"/>
          </ac:spMkLst>
        </pc:spChg>
        <pc:spChg chg="add">
          <ac:chgData name="李 晟" userId="ef0463800a78cc49" providerId="LiveId" clId="{6D7945ED-101F-4A88-BED5-E7EC14ABCA8F}" dt="2020-02-16T08:19:38.384" v="289"/>
          <ac:spMkLst>
            <pc:docMk/>
            <pc:sldMk cId="4183405388" sldId="527"/>
            <ac:spMk id="37" creationId="{3949174D-5BE5-4A2A-92AE-3192AB611329}"/>
          </ac:spMkLst>
        </pc:spChg>
        <pc:spChg chg="del">
          <ac:chgData name="李 晟" userId="ef0463800a78cc49" providerId="LiveId" clId="{6D7945ED-101F-4A88-BED5-E7EC14ABCA8F}" dt="2020-02-16T08:19:37.722" v="288" actId="478"/>
          <ac:spMkLst>
            <pc:docMk/>
            <pc:sldMk cId="4183405388" sldId="527"/>
            <ac:spMk id="40" creationId="{640D6624-5FCC-49EE-B0C1-1031A0F55671}"/>
          </ac:spMkLst>
        </pc:spChg>
        <pc:spChg chg="add">
          <ac:chgData name="李 晟" userId="ef0463800a78cc49" providerId="LiveId" clId="{6D7945ED-101F-4A88-BED5-E7EC14ABCA8F}" dt="2020-02-16T08:19:38.384" v="289"/>
          <ac:spMkLst>
            <pc:docMk/>
            <pc:sldMk cId="4183405388" sldId="527"/>
            <ac:spMk id="42" creationId="{0D5D942B-BD91-4621-BFFC-977E819DFDE6}"/>
          </ac:spMkLst>
        </pc:spChg>
        <pc:spChg chg="add">
          <ac:chgData name="李 晟" userId="ef0463800a78cc49" providerId="LiveId" clId="{6D7945ED-101F-4A88-BED5-E7EC14ABCA8F}" dt="2020-02-16T08:19:38.384" v="289"/>
          <ac:spMkLst>
            <pc:docMk/>
            <pc:sldMk cId="4183405388" sldId="527"/>
            <ac:spMk id="43" creationId="{C7AFE501-FD2F-46CE-901B-D27E32153C5A}"/>
          </ac:spMkLst>
        </pc:spChg>
        <pc:spChg chg="add">
          <ac:chgData name="李 晟" userId="ef0463800a78cc49" providerId="LiveId" clId="{6D7945ED-101F-4A88-BED5-E7EC14ABCA8F}" dt="2020-02-16T08:19:38.384" v="289"/>
          <ac:spMkLst>
            <pc:docMk/>
            <pc:sldMk cId="4183405388" sldId="527"/>
            <ac:spMk id="45" creationId="{29CAE4BD-675C-4509-9CB4-ED8B34680636}"/>
          </ac:spMkLst>
        </pc:spChg>
        <pc:spChg chg="add">
          <ac:chgData name="李 晟" userId="ef0463800a78cc49" providerId="LiveId" clId="{6D7945ED-101F-4A88-BED5-E7EC14ABCA8F}" dt="2020-02-16T08:19:38.384" v="289"/>
          <ac:spMkLst>
            <pc:docMk/>
            <pc:sldMk cId="4183405388" sldId="527"/>
            <ac:spMk id="46" creationId="{54F3560F-07DA-483E-95EE-14B10E5D2CCB}"/>
          </ac:spMkLst>
        </pc:spChg>
        <pc:spChg chg="add">
          <ac:chgData name="李 晟" userId="ef0463800a78cc49" providerId="LiveId" clId="{6D7945ED-101F-4A88-BED5-E7EC14ABCA8F}" dt="2020-02-16T08:19:38.384" v="289"/>
          <ac:spMkLst>
            <pc:docMk/>
            <pc:sldMk cId="4183405388" sldId="527"/>
            <ac:spMk id="47" creationId="{51755F66-D1FE-462D-8BE6-E1D42B331FD1}"/>
          </ac:spMkLst>
        </pc:spChg>
        <pc:spChg chg="del">
          <ac:chgData name="李 晟" userId="ef0463800a78cc49" providerId="LiveId" clId="{6D7945ED-101F-4A88-BED5-E7EC14ABCA8F}" dt="2020-02-16T08:19:37.722" v="288" actId="478"/>
          <ac:spMkLst>
            <pc:docMk/>
            <pc:sldMk cId="4183405388" sldId="527"/>
            <ac:spMk id="49" creationId="{2D8F61C7-47A8-4CEF-AAF2-8E95FC8A0157}"/>
          </ac:spMkLst>
        </pc:spChg>
        <pc:spChg chg="del">
          <ac:chgData name="李 晟" userId="ef0463800a78cc49" providerId="LiveId" clId="{6D7945ED-101F-4A88-BED5-E7EC14ABCA8F}" dt="2020-02-16T08:19:37.722" v="288" actId="478"/>
          <ac:spMkLst>
            <pc:docMk/>
            <pc:sldMk cId="4183405388" sldId="527"/>
            <ac:spMk id="54" creationId="{C1B0F7EF-F430-4076-874E-9554EDB76587}"/>
          </ac:spMkLst>
        </pc:spChg>
        <pc:spChg chg="add">
          <ac:chgData name="李 晟" userId="ef0463800a78cc49" providerId="LiveId" clId="{6D7945ED-101F-4A88-BED5-E7EC14ABCA8F}" dt="2020-02-16T08:19:38.384" v="289"/>
          <ac:spMkLst>
            <pc:docMk/>
            <pc:sldMk cId="4183405388" sldId="527"/>
            <ac:spMk id="55" creationId="{9A0201DE-9987-4294-B067-6A3A803E76E6}"/>
          </ac:spMkLst>
        </pc:spChg>
        <pc:spChg chg="add">
          <ac:chgData name="李 晟" userId="ef0463800a78cc49" providerId="LiveId" clId="{6D7945ED-101F-4A88-BED5-E7EC14ABCA8F}" dt="2020-02-16T08:19:38.384" v="289"/>
          <ac:spMkLst>
            <pc:docMk/>
            <pc:sldMk cId="4183405388" sldId="527"/>
            <ac:spMk id="56" creationId="{3FDADA90-D8C7-4BCE-AD76-9CF2DDF43824}"/>
          </ac:spMkLst>
        </pc:spChg>
        <pc:spChg chg="add">
          <ac:chgData name="李 晟" userId="ef0463800a78cc49" providerId="LiveId" clId="{6D7945ED-101F-4A88-BED5-E7EC14ABCA8F}" dt="2020-02-16T08:19:38.384" v="289"/>
          <ac:spMkLst>
            <pc:docMk/>
            <pc:sldMk cId="4183405388" sldId="527"/>
            <ac:spMk id="58" creationId="{702006FB-ED8F-4E76-8BC7-D4D1FD311855}"/>
          </ac:spMkLst>
        </pc:spChg>
        <pc:spChg chg="add">
          <ac:chgData name="李 晟" userId="ef0463800a78cc49" providerId="LiveId" clId="{6D7945ED-101F-4A88-BED5-E7EC14ABCA8F}" dt="2020-02-16T08:19:38.384" v="289"/>
          <ac:spMkLst>
            <pc:docMk/>
            <pc:sldMk cId="4183405388" sldId="527"/>
            <ac:spMk id="60" creationId="{812C598F-70D0-4DBB-AC7E-25A092514792}"/>
          </ac:spMkLst>
        </pc:spChg>
        <pc:spChg chg="add">
          <ac:chgData name="李 晟" userId="ef0463800a78cc49" providerId="LiveId" clId="{6D7945ED-101F-4A88-BED5-E7EC14ABCA8F}" dt="2020-02-16T08:19:38.384" v="289"/>
          <ac:spMkLst>
            <pc:docMk/>
            <pc:sldMk cId="4183405388" sldId="527"/>
            <ac:spMk id="61" creationId="{01983EF7-79EE-46B9-A760-9C6B21DBFD41}"/>
          </ac:spMkLst>
        </pc:spChg>
        <pc:spChg chg="add">
          <ac:chgData name="李 晟" userId="ef0463800a78cc49" providerId="LiveId" clId="{6D7945ED-101F-4A88-BED5-E7EC14ABCA8F}" dt="2020-02-16T08:19:38.384" v="289"/>
          <ac:spMkLst>
            <pc:docMk/>
            <pc:sldMk cId="4183405388" sldId="527"/>
            <ac:spMk id="62" creationId="{B9C12E91-1ED4-4638-80C5-306C766811B4}"/>
          </ac:spMkLst>
        </pc:spChg>
        <pc:spChg chg="add">
          <ac:chgData name="李 晟" userId="ef0463800a78cc49" providerId="LiveId" clId="{6D7945ED-101F-4A88-BED5-E7EC14ABCA8F}" dt="2020-02-16T08:19:38.384" v="289"/>
          <ac:spMkLst>
            <pc:docMk/>
            <pc:sldMk cId="4183405388" sldId="527"/>
            <ac:spMk id="63" creationId="{B564EA70-4EA4-4AB2-BD09-847386D0A683}"/>
          </ac:spMkLst>
        </pc:spChg>
        <pc:spChg chg="add">
          <ac:chgData name="李 晟" userId="ef0463800a78cc49" providerId="LiveId" clId="{6D7945ED-101F-4A88-BED5-E7EC14ABCA8F}" dt="2020-02-16T08:19:38.384" v="289"/>
          <ac:spMkLst>
            <pc:docMk/>
            <pc:sldMk cId="4183405388" sldId="527"/>
            <ac:spMk id="65" creationId="{145C5D54-EA1B-4DC9-AEF5-59D0148F7B42}"/>
          </ac:spMkLst>
        </pc:spChg>
        <pc:spChg chg="add">
          <ac:chgData name="李 晟" userId="ef0463800a78cc49" providerId="LiveId" clId="{6D7945ED-101F-4A88-BED5-E7EC14ABCA8F}" dt="2020-02-16T08:19:38.384" v="289"/>
          <ac:spMkLst>
            <pc:docMk/>
            <pc:sldMk cId="4183405388" sldId="527"/>
            <ac:spMk id="67" creationId="{0F3DA8C7-B0FA-4FD4-BFD3-81557E8E264F}"/>
          </ac:spMkLst>
        </pc:spChg>
        <pc:spChg chg="add">
          <ac:chgData name="李 晟" userId="ef0463800a78cc49" providerId="LiveId" clId="{6D7945ED-101F-4A88-BED5-E7EC14ABCA8F}" dt="2020-02-16T08:19:38.384" v="289"/>
          <ac:spMkLst>
            <pc:docMk/>
            <pc:sldMk cId="4183405388" sldId="527"/>
            <ac:spMk id="68" creationId="{8AD271FE-BF6A-4B7F-99B6-8D8C20E71581}"/>
          </ac:spMkLst>
        </pc:spChg>
        <pc:spChg chg="add">
          <ac:chgData name="李 晟" userId="ef0463800a78cc49" providerId="LiveId" clId="{6D7945ED-101F-4A88-BED5-E7EC14ABCA8F}" dt="2020-02-16T08:19:38.384" v="289"/>
          <ac:spMkLst>
            <pc:docMk/>
            <pc:sldMk cId="4183405388" sldId="527"/>
            <ac:spMk id="73" creationId="{0F4512AD-05BF-487F-84FA-63F322387A9A}"/>
          </ac:spMkLst>
        </pc:spChg>
        <pc:spChg chg="add">
          <ac:chgData name="李 晟" userId="ef0463800a78cc49" providerId="LiveId" clId="{6D7945ED-101F-4A88-BED5-E7EC14ABCA8F}" dt="2020-02-16T08:19:38.384" v="289"/>
          <ac:spMkLst>
            <pc:docMk/>
            <pc:sldMk cId="4183405388" sldId="527"/>
            <ac:spMk id="74" creationId="{C3BF31E5-34C9-45CB-9B72-44A906F08E46}"/>
          </ac:spMkLst>
        </pc:spChg>
        <pc:spChg chg="add">
          <ac:chgData name="李 晟" userId="ef0463800a78cc49" providerId="LiveId" clId="{6D7945ED-101F-4A88-BED5-E7EC14ABCA8F}" dt="2020-02-16T08:19:38.384" v="289"/>
          <ac:spMkLst>
            <pc:docMk/>
            <pc:sldMk cId="4183405388" sldId="527"/>
            <ac:spMk id="75" creationId="{AA7C6E1D-B666-4141-9229-014C6F32AD62}"/>
          </ac:spMkLst>
        </pc:spChg>
        <pc:spChg chg="add">
          <ac:chgData name="李 晟" userId="ef0463800a78cc49" providerId="LiveId" clId="{6D7945ED-101F-4A88-BED5-E7EC14ABCA8F}" dt="2020-02-16T08:19:38.384" v="289"/>
          <ac:spMkLst>
            <pc:docMk/>
            <pc:sldMk cId="4183405388" sldId="527"/>
            <ac:spMk id="79" creationId="{F80AA429-07F3-4621-9C34-519932B677CE}"/>
          </ac:spMkLst>
        </pc:spChg>
        <pc:grpChg chg="del">
          <ac:chgData name="李 晟" userId="ef0463800a78cc49" providerId="LiveId" clId="{6D7945ED-101F-4A88-BED5-E7EC14ABCA8F}" dt="2020-02-16T08:19:37.722" v="288" actId="478"/>
          <ac:grpSpMkLst>
            <pc:docMk/>
            <pc:sldMk cId="4183405388" sldId="527"/>
            <ac:grpSpMk id="50" creationId="{FB90E9B2-79B0-462D-818D-1392FC2ED3D3}"/>
          </ac:grpSpMkLst>
        </pc:grpChg>
        <pc:picChg chg="add">
          <ac:chgData name="李 晟" userId="ef0463800a78cc49" providerId="LiveId" clId="{6D7945ED-101F-4A88-BED5-E7EC14ABCA8F}" dt="2020-02-16T08:19:38.384" v="289"/>
          <ac:picMkLst>
            <pc:docMk/>
            <pc:sldMk cId="4183405388" sldId="527"/>
            <ac:picMk id="19" creationId="{333C11BB-C7DE-4FA2-907B-3EE76C2E919F}"/>
          </ac:picMkLst>
        </pc:picChg>
        <pc:cxnChg chg="add">
          <ac:chgData name="李 晟" userId="ef0463800a78cc49" providerId="LiveId" clId="{6D7945ED-101F-4A88-BED5-E7EC14ABCA8F}" dt="2020-02-16T08:19:38.384" v="289"/>
          <ac:cxnSpMkLst>
            <pc:docMk/>
            <pc:sldMk cId="4183405388" sldId="527"/>
            <ac:cxnSpMk id="20" creationId="{D4505842-EA2B-4052-842B-D9E49DEA301B}"/>
          </ac:cxnSpMkLst>
        </pc:cxnChg>
        <pc:cxnChg chg="add">
          <ac:chgData name="李 晟" userId="ef0463800a78cc49" providerId="LiveId" clId="{6D7945ED-101F-4A88-BED5-E7EC14ABCA8F}" dt="2020-02-16T08:19:38.384" v="289"/>
          <ac:cxnSpMkLst>
            <pc:docMk/>
            <pc:sldMk cId="4183405388" sldId="527"/>
            <ac:cxnSpMk id="23" creationId="{D4BA50E3-4841-4D32-AF8B-DCA9AC42A8D5}"/>
          </ac:cxnSpMkLst>
        </pc:cxnChg>
        <pc:cxnChg chg="add">
          <ac:chgData name="李 晟" userId="ef0463800a78cc49" providerId="LiveId" clId="{6D7945ED-101F-4A88-BED5-E7EC14ABCA8F}" dt="2020-02-16T08:19:38.384" v="289"/>
          <ac:cxnSpMkLst>
            <pc:docMk/>
            <pc:sldMk cId="4183405388" sldId="527"/>
            <ac:cxnSpMk id="25" creationId="{E4E5E121-A858-445E-8B52-D6F6E962B622}"/>
          </ac:cxnSpMkLst>
        </pc:cxnChg>
        <pc:cxnChg chg="add">
          <ac:chgData name="李 晟" userId="ef0463800a78cc49" providerId="LiveId" clId="{6D7945ED-101F-4A88-BED5-E7EC14ABCA8F}" dt="2020-02-16T08:19:38.384" v="289"/>
          <ac:cxnSpMkLst>
            <pc:docMk/>
            <pc:sldMk cId="4183405388" sldId="527"/>
            <ac:cxnSpMk id="26" creationId="{FEFBDD30-6A94-432A-BA1F-189A9FE35A3A}"/>
          </ac:cxnSpMkLst>
        </pc:cxnChg>
        <pc:cxnChg chg="add">
          <ac:chgData name="李 晟" userId="ef0463800a78cc49" providerId="LiveId" clId="{6D7945ED-101F-4A88-BED5-E7EC14ABCA8F}" dt="2020-02-16T08:19:38.384" v="289"/>
          <ac:cxnSpMkLst>
            <pc:docMk/>
            <pc:sldMk cId="4183405388" sldId="527"/>
            <ac:cxnSpMk id="27" creationId="{A1E5F867-9FD7-4DE1-9350-CBA82FCD464D}"/>
          </ac:cxnSpMkLst>
        </pc:cxnChg>
        <pc:cxnChg chg="add">
          <ac:chgData name="李 晟" userId="ef0463800a78cc49" providerId="LiveId" clId="{6D7945ED-101F-4A88-BED5-E7EC14ABCA8F}" dt="2020-02-16T08:19:38.384" v="289"/>
          <ac:cxnSpMkLst>
            <pc:docMk/>
            <pc:sldMk cId="4183405388" sldId="527"/>
            <ac:cxnSpMk id="30" creationId="{3B27B889-5A7E-41CF-BE30-CEB8068AE96B}"/>
          </ac:cxnSpMkLst>
        </pc:cxnChg>
        <pc:cxnChg chg="del">
          <ac:chgData name="李 晟" userId="ef0463800a78cc49" providerId="LiveId" clId="{6D7945ED-101F-4A88-BED5-E7EC14ABCA8F}" dt="2020-02-16T08:19:37.722" v="288" actId="478"/>
          <ac:cxnSpMkLst>
            <pc:docMk/>
            <pc:sldMk cId="4183405388" sldId="527"/>
            <ac:cxnSpMk id="38" creationId="{2C701F1E-C54B-4619-AF73-CCF8B7BBED8B}"/>
          </ac:cxnSpMkLst>
        </pc:cxnChg>
        <pc:cxnChg chg="del">
          <ac:chgData name="李 晟" userId="ef0463800a78cc49" providerId="LiveId" clId="{6D7945ED-101F-4A88-BED5-E7EC14ABCA8F}" dt="2020-02-16T08:19:37.722" v="288" actId="478"/>
          <ac:cxnSpMkLst>
            <pc:docMk/>
            <pc:sldMk cId="4183405388" sldId="527"/>
            <ac:cxnSpMk id="39" creationId="{CD394A11-A745-483B-B96B-157CD9345A0C}"/>
          </ac:cxnSpMkLst>
        </pc:cxnChg>
        <pc:cxnChg chg="add">
          <ac:chgData name="李 晟" userId="ef0463800a78cc49" providerId="LiveId" clId="{6D7945ED-101F-4A88-BED5-E7EC14ABCA8F}" dt="2020-02-16T08:19:38.384" v="289"/>
          <ac:cxnSpMkLst>
            <pc:docMk/>
            <pc:sldMk cId="4183405388" sldId="527"/>
            <ac:cxnSpMk id="41" creationId="{5895FD7D-3605-448C-8CBD-8EF06693D4CF}"/>
          </ac:cxnSpMkLst>
        </pc:cxnChg>
        <pc:cxnChg chg="add">
          <ac:chgData name="李 晟" userId="ef0463800a78cc49" providerId="LiveId" clId="{6D7945ED-101F-4A88-BED5-E7EC14ABCA8F}" dt="2020-02-16T08:19:38.384" v="289"/>
          <ac:cxnSpMkLst>
            <pc:docMk/>
            <pc:sldMk cId="4183405388" sldId="527"/>
            <ac:cxnSpMk id="44" creationId="{9E82FB7E-850F-44AC-9A02-C64AFB4F4BBC}"/>
          </ac:cxnSpMkLst>
        </pc:cxnChg>
        <pc:cxnChg chg="add">
          <ac:chgData name="李 晟" userId="ef0463800a78cc49" providerId="LiveId" clId="{6D7945ED-101F-4A88-BED5-E7EC14ABCA8F}" dt="2020-02-16T08:19:38.384" v="289"/>
          <ac:cxnSpMkLst>
            <pc:docMk/>
            <pc:sldMk cId="4183405388" sldId="527"/>
            <ac:cxnSpMk id="48" creationId="{3B5079AA-2B40-443B-869C-94BFFA08FD88}"/>
          </ac:cxnSpMkLst>
        </pc:cxnChg>
        <pc:cxnChg chg="del">
          <ac:chgData name="李 晟" userId="ef0463800a78cc49" providerId="LiveId" clId="{6D7945ED-101F-4A88-BED5-E7EC14ABCA8F}" dt="2020-02-16T08:19:37.722" v="288" actId="478"/>
          <ac:cxnSpMkLst>
            <pc:docMk/>
            <pc:sldMk cId="4183405388" sldId="527"/>
            <ac:cxnSpMk id="53" creationId="{7B512CAB-4922-4A14-A4CC-457BC4765138}"/>
          </ac:cxnSpMkLst>
        </pc:cxnChg>
        <pc:cxnChg chg="add">
          <ac:chgData name="李 晟" userId="ef0463800a78cc49" providerId="LiveId" clId="{6D7945ED-101F-4A88-BED5-E7EC14ABCA8F}" dt="2020-02-16T08:19:38.384" v="289"/>
          <ac:cxnSpMkLst>
            <pc:docMk/>
            <pc:sldMk cId="4183405388" sldId="527"/>
            <ac:cxnSpMk id="57" creationId="{03FDA5A5-A22E-4070-9972-F64A93231721}"/>
          </ac:cxnSpMkLst>
        </pc:cxnChg>
        <pc:cxnChg chg="add">
          <ac:chgData name="李 晟" userId="ef0463800a78cc49" providerId="LiveId" clId="{6D7945ED-101F-4A88-BED5-E7EC14ABCA8F}" dt="2020-02-16T08:19:38.384" v="289"/>
          <ac:cxnSpMkLst>
            <pc:docMk/>
            <pc:sldMk cId="4183405388" sldId="527"/>
            <ac:cxnSpMk id="59" creationId="{2B4F1CEB-C002-489A-84AB-57FD933D0C99}"/>
          </ac:cxnSpMkLst>
        </pc:cxnChg>
        <pc:cxnChg chg="add">
          <ac:chgData name="李 晟" userId="ef0463800a78cc49" providerId="LiveId" clId="{6D7945ED-101F-4A88-BED5-E7EC14ABCA8F}" dt="2020-02-16T08:19:38.384" v="289"/>
          <ac:cxnSpMkLst>
            <pc:docMk/>
            <pc:sldMk cId="4183405388" sldId="527"/>
            <ac:cxnSpMk id="64" creationId="{7FE62C19-A03D-4E1E-A78D-20F3D4B85D3C}"/>
          </ac:cxnSpMkLst>
        </pc:cxnChg>
        <pc:cxnChg chg="add">
          <ac:chgData name="李 晟" userId="ef0463800a78cc49" providerId="LiveId" clId="{6D7945ED-101F-4A88-BED5-E7EC14ABCA8F}" dt="2020-02-16T08:19:38.384" v="289"/>
          <ac:cxnSpMkLst>
            <pc:docMk/>
            <pc:sldMk cId="4183405388" sldId="527"/>
            <ac:cxnSpMk id="66" creationId="{4D1DD918-3E68-401B-8981-CCE0E8850BD3}"/>
          </ac:cxnSpMkLst>
        </pc:cxnChg>
        <pc:cxnChg chg="add">
          <ac:chgData name="李 晟" userId="ef0463800a78cc49" providerId="LiveId" clId="{6D7945ED-101F-4A88-BED5-E7EC14ABCA8F}" dt="2020-02-16T08:19:38.384" v="289"/>
          <ac:cxnSpMkLst>
            <pc:docMk/>
            <pc:sldMk cId="4183405388" sldId="527"/>
            <ac:cxnSpMk id="69" creationId="{6A797BF9-8323-4650-9D51-EC24C06B7669}"/>
          </ac:cxnSpMkLst>
        </pc:cxnChg>
        <pc:cxnChg chg="add">
          <ac:chgData name="李 晟" userId="ef0463800a78cc49" providerId="LiveId" clId="{6D7945ED-101F-4A88-BED5-E7EC14ABCA8F}" dt="2020-02-16T08:19:38.384" v="289"/>
          <ac:cxnSpMkLst>
            <pc:docMk/>
            <pc:sldMk cId="4183405388" sldId="527"/>
            <ac:cxnSpMk id="70" creationId="{E7EC3DCF-4642-4628-BECD-975DD0C9416A}"/>
          </ac:cxnSpMkLst>
        </pc:cxnChg>
        <pc:cxnChg chg="add">
          <ac:chgData name="李 晟" userId="ef0463800a78cc49" providerId="LiveId" clId="{6D7945ED-101F-4A88-BED5-E7EC14ABCA8F}" dt="2020-02-16T08:19:38.384" v="289"/>
          <ac:cxnSpMkLst>
            <pc:docMk/>
            <pc:sldMk cId="4183405388" sldId="527"/>
            <ac:cxnSpMk id="71" creationId="{97B4D57B-4993-4B98-ADCB-275D62229585}"/>
          </ac:cxnSpMkLst>
        </pc:cxnChg>
        <pc:cxnChg chg="add">
          <ac:chgData name="李 晟" userId="ef0463800a78cc49" providerId="LiveId" clId="{6D7945ED-101F-4A88-BED5-E7EC14ABCA8F}" dt="2020-02-16T08:19:38.384" v="289"/>
          <ac:cxnSpMkLst>
            <pc:docMk/>
            <pc:sldMk cId="4183405388" sldId="527"/>
            <ac:cxnSpMk id="72" creationId="{68DAE39B-8019-48EC-86A4-8DDDE501F89E}"/>
          </ac:cxnSpMkLst>
        </pc:cxnChg>
        <pc:cxnChg chg="add">
          <ac:chgData name="李 晟" userId="ef0463800a78cc49" providerId="LiveId" clId="{6D7945ED-101F-4A88-BED5-E7EC14ABCA8F}" dt="2020-02-16T08:19:38.384" v="289"/>
          <ac:cxnSpMkLst>
            <pc:docMk/>
            <pc:sldMk cId="4183405388" sldId="527"/>
            <ac:cxnSpMk id="76" creationId="{38D2492E-C37F-4B9B-BAF9-9A951F03A968}"/>
          </ac:cxnSpMkLst>
        </pc:cxnChg>
        <pc:cxnChg chg="add">
          <ac:chgData name="李 晟" userId="ef0463800a78cc49" providerId="LiveId" clId="{6D7945ED-101F-4A88-BED5-E7EC14ABCA8F}" dt="2020-02-16T08:19:38.384" v="289"/>
          <ac:cxnSpMkLst>
            <pc:docMk/>
            <pc:sldMk cId="4183405388" sldId="527"/>
            <ac:cxnSpMk id="77" creationId="{468C7331-C7A9-4DA3-AEEB-A37698B1CE98}"/>
          </ac:cxnSpMkLst>
        </pc:cxnChg>
        <pc:cxnChg chg="add">
          <ac:chgData name="李 晟" userId="ef0463800a78cc49" providerId="LiveId" clId="{6D7945ED-101F-4A88-BED5-E7EC14ABCA8F}" dt="2020-02-16T08:19:38.384" v="289"/>
          <ac:cxnSpMkLst>
            <pc:docMk/>
            <pc:sldMk cId="4183405388" sldId="527"/>
            <ac:cxnSpMk id="78" creationId="{4B825692-344E-490F-AEFD-2A3C80377B47}"/>
          </ac:cxnSpMkLst>
        </pc:cxnChg>
      </pc:sldChg>
      <pc:sldChg chg="addSp delSp modSp add mod">
        <pc:chgData name="李 晟" userId="ef0463800a78cc49" providerId="LiveId" clId="{6D7945ED-101F-4A88-BED5-E7EC14ABCA8F}" dt="2020-03-04T02:50:27.569" v="587" actId="20577"/>
        <pc:sldMkLst>
          <pc:docMk/>
          <pc:sldMk cId="2437981317" sldId="528"/>
        </pc:sldMkLst>
        <pc:spChg chg="mod">
          <ac:chgData name="李 晟" userId="ef0463800a78cc49" providerId="LiveId" clId="{6D7945ED-101F-4A88-BED5-E7EC14ABCA8F}" dt="2020-02-16T08:31:07.892" v="296"/>
          <ac:spMkLst>
            <pc:docMk/>
            <pc:sldMk cId="2437981317" sldId="528"/>
            <ac:spMk id="4" creationId="{00000000-0000-0000-0000-000000000000}"/>
          </ac:spMkLst>
        </pc:spChg>
        <pc:spChg chg="del">
          <ac:chgData name="李 晟" userId="ef0463800a78cc49" providerId="LiveId" clId="{6D7945ED-101F-4A88-BED5-E7EC14ABCA8F}" dt="2020-02-16T08:31:18.996" v="297" actId="478"/>
          <ac:spMkLst>
            <pc:docMk/>
            <pc:sldMk cId="2437981317" sldId="528"/>
            <ac:spMk id="21" creationId="{37305024-C0FF-419F-A8AE-3A7CAAB134CC}"/>
          </ac:spMkLst>
        </pc:spChg>
        <pc:spChg chg="del">
          <ac:chgData name="李 晟" userId="ef0463800a78cc49" providerId="LiveId" clId="{6D7945ED-101F-4A88-BED5-E7EC14ABCA8F}" dt="2020-02-16T08:31:18.996" v="297" actId="478"/>
          <ac:spMkLst>
            <pc:docMk/>
            <pc:sldMk cId="2437981317" sldId="528"/>
            <ac:spMk id="22" creationId="{627F875E-CB65-4014-80A1-23F99F91ADEC}"/>
          </ac:spMkLst>
        </pc:spChg>
        <pc:spChg chg="del">
          <ac:chgData name="李 晟" userId="ef0463800a78cc49" providerId="LiveId" clId="{6D7945ED-101F-4A88-BED5-E7EC14ABCA8F}" dt="2020-02-16T08:31:18.996" v="297" actId="478"/>
          <ac:spMkLst>
            <pc:docMk/>
            <pc:sldMk cId="2437981317" sldId="528"/>
            <ac:spMk id="24" creationId="{41BB03DA-7D1E-47C8-981D-4FFE509D50DA}"/>
          </ac:spMkLst>
        </pc:spChg>
        <pc:spChg chg="del">
          <ac:chgData name="李 晟" userId="ef0463800a78cc49" providerId="LiveId" clId="{6D7945ED-101F-4A88-BED5-E7EC14ABCA8F}" dt="2020-02-16T08:31:18.996" v="297" actId="478"/>
          <ac:spMkLst>
            <pc:docMk/>
            <pc:sldMk cId="2437981317" sldId="528"/>
            <ac:spMk id="28" creationId="{ECC5A4DE-A32B-4ACC-8CA7-1BB18AAB041B}"/>
          </ac:spMkLst>
        </pc:spChg>
        <pc:spChg chg="del">
          <ac:chgData name="李 晟" userId="ef0463800a78cc49" providerId="LiveId" clId="{6D7945ED-101F-4A88-BED5-E7EC14ABCA8F}" dt="2020-02-16T08:31:18.996" v="297" actId="478"/>
          <ac:spMkLst>
            <pc:docMk/>
            <pc:sldMk cId="2437981317" sldId="528"/>
            <ac:spMk id="29" creationId="{86C8437B-1E6D-43CD-859B-B1FD82CE7ECF}"/>
          </ac:spMkLst>
        </pc:spChg>
        <pc:spChg chg="del">
          <ac:chgData name="李 晟" userId="ef0463800a78cc49" providerId="LiveId" clId="{6D7945ED-101F-4A88-BED5-E7EC14ABCA8F}" dt="2020-02-16T08:31:18.996" v="297" actId="478"/>
          <ac:spMkLst>
            <pc:docMk/>
            <pc:sldMk cId="2437981317" sldId="528"/>
            <ac:spMk id="31" creationId="{8987EDFD-A02A-4811-8F98-A94BE70B9F37}"/>
          </ac:spMkLst>
        </pc:spChg>
        <pc:spChg chg="del">
          <ac:chgData name="李 晟" userId="ef0463800a78cc49" providerId="LiveId" clId="{6D7945ED-101F-4A88-BED5-E7EC14ABCA8F}" dt="2020-02-16T08:31:18.996" v="297" actId="478"/>
          <ac:spMkLst>
            <pc:docMk/>
            <pc:sldMk cId="2437981317" sldId="528"/>
            <ac:spMk id="37" creationId="{3949174D-5BE5-4A2A-92AE-3192AB611329}"/>
          </ac:spMkLst>
        </pc:spChg>
        <pc:spChg chg="del">
          <ac:chgData name="李 晟" userId="ef0463800a78cc49" providerId="LiveId" clId="{6D7945ED-101F-4A88-BED5-E7EC14ABCA8F}" dt="2020-02-16T08:31:18.996" v="297" actId="478"/>
          <ac:spMkLst>
            <pc:docMk/>
            <pc:sldMk cId="2437981317" sldId="528"/>
            <ac:spMk id="42" creationId="{0D5D942B-BD91-4621-BFFC-977E819DFDE6}"/>
          </ac:spMkLst>
        </pc:spChg>
        <pc:spChg chg="del">
          <ac:chgData name="李 晟" userId="ef0463800a78cc49" providerId="LiveId" clId="{6D7945ED-101F-4A88-BED5-E7EC14ABCA8F}" dt="2020-02-16T08:31:18.996" v="297" actId="478"/>
          <ac:spMkLst>
            <pc:docMk/>
            <pc:sldMk cId="2437981317" sldId="528"/>
            <ac:spMk id="43" creationId="{C7AFE501-FD2F-46CE-901B-D27E32153C5A}"/>
          </ac:spMkLst>
        </pc:spChg>
        <pc:spChg chg="del">
          <ac:chgData name="李 晟" userId="ef0463800a78cc49" providerId="LiveId" clId="{6D7945ED-101F-4A88-BED5-E7EC14ABCA8F}" dt="2020-02-16T08:31:18.996" v="297" actId="478"/>
          <ac:spMkLst>
            <pc:docMk/>
            <pc:sldMk cId="2437981317" sldId="528"/>
            <ac:spMk id="45" creationId="{29CAE4BD-675C-4509-9CB4-ED8B34680636}"/>
          </ac:spMkLst>
        </pc:spChg>
        <pc:spChg chg="del">
          <ac:chgData name="李 晟" userId="ef0463800a78cc49" providerId="LiveId" clId="{6D7945ED-101F-4A88-BED5-E7EC14ABCA8F}" dt="2020-02-16T08:31:18.996" v="297" actId="478"/>
          <ac:spMkLst>
            <pc:docMk/>
            <pc:sldMk cId="2437981317" sldId="528"/>
            <ac:spMk id="46" creationId="{54F3560F-07DA-483E-95EE-14B10E5D2CCB}"/>
          </ac:spMkLst>
        </pc:spChg>
        <pc:spChg chg="del">
          <ac:chgData name="李 晟" userId="ef0463800a78cc49" providerId="LiveId" clId="{6D7945ED-101F-4A88-BED5-E7EC14ABCA8F}" dt="2020-02-16T08:31:18.996" v="297" actId="478"/>
          <ac:spMkLst>
            <pc:docMk/>
            <pc:sldMk cId="2437981317" sldId="528"/>
            <ac:spMk id="47" creationId="{51755F66-D1FE-462D-8BE6-E1D42B331FD1}"/>
          </ac:spMkLst>
        </pc:spChg>
        <pc:spChg chg="add mod">
          <ac:chgData name="李 晟" userId="ef0463800a78cc49" providerId="LiveId" clId="{6D7945ED-101F-4A88-BED5-E7EC14ABCA8F}" dt="2020-03-04T02:50:27.569" v="587" actId="20577"/>
          <ac:spMkLst>
            <pc:docMk/>
            <pc:sldMk cId="2437981317" sldId="528"/>
            <ac:spMk id="51" creationId="{FC73DB55-82C4-4E14-B4A0-8149F4EC7C06}"/>
          </ac:spMkLst>
        </pc:spChg>
        <pc:spChg chg="del">
          <ac:chgData name="李 晟" userId="ef0463800a78cc49" providerId="LiveId" clId="{6D7945ED-101F-4A88-BED5-E7EC14ABCA8F}" dt="2020-02-16T08:31:18.996" v="297" actId="478"/>
          <ac:spMkLst>
            <pc:docMk/>
            <pc:sldMk cId="2437981317" sldId="528"/>
            <ac:spMk id="55" creationId="{9A0201DE-9987-4294-B067-6A3A803E76E6}"/>
          </ac:spMkLst>
        </pc:spChg>
        <pc:spChg chg="del">
          <ac:chgData name="李 晟" userId="ef0463800a78cc49" providerId="LiveId" clId="{6D7945ED-101F-4A88-BED5-E7EC14ABCA8F}" dt="2020-02-16T08:31:18.996" v="297" actId="478"/>
          <ac:spMkLst>
            <pc:docMk/>
            <pc:sldMk cId="2437981317" sldId="528"/>
            <ac:spMk id="56" creationId="{3FDADA90-D8C7-4BCE-AD76-9CF2DDF43824}"/>
          </ac:spMkLst>
        </pc:spChg>
        <pc:spChg chg="del">
          <ac:chgData name="李 晟" userId="ef0463800a78cc49" providerId="LiveId" clId="{6D7945ED-101F-4A88-BED5-E7EC14ABCA8F}" dt="2020-02-16T08:31:18.996" v="297" actId="478"/>
          <ac:spMkLst>
            <pc:docMk/>
            <pc:sldMk cId="2437981317" sldId="528"/>
            <ac:spMk id="58" creationId="{702006FB-ED8F-4E76-8BC7-D4D1FD311855}"/>
          </ac:spMkLst>
        </pc:spChg>
        <pc:spChg chg="del">
          <ac:chgData name="李 晟" userId="ef0463800a78cc49" providerId="LiveId" clId="{6D7945ED-101F-4A88-BED5-E7EC14ABCA8F}" dt="2020-02-16T08:31:18.996" v="297" actId="478"/>
          <ac:spMkLst>
            <pc:docMk/>
            <pc:sldMk cId="2437981317" sldId="528"/>
            <ac:spMk id="60" creationId="{812C598F-70D0-4DBB-AC7E-25A092514792}"/>
          </ac:spMkLst>
        </pc:spChg>
        <pc:spChg chg="del">
          <ac:chgData name="李 晟" userId="ef0463800a78cc49" providerId="LiveId" clId="{6D7945ED-101F-4A88-BED5-E7EC14ABCA8F}" dt="2020-02-16T08:31:18.996" v="297" actId="478"/>
          <ac:spMkLst>
            <pc:docMk/>
            <pc:sldMk cId="2437981317" sldId="528"/>
            <ac:spMk id="61" creationId="{01983EF7-79EE-46B9-A760-9C6B21DBFD41}"/>
          </ac:spMkLst>
        </pc:spChg>
        <pc:spChg chg="del">
          <ac:chgData name="李 晟" userId="ef0463800a78cc49" providerId="LiveId" clId="{6D7945ED-101F-4A88-BED5-E7EC14ABCA8F}" dt="2020-02-16T08:31:18.996" v="297" actId="478"/>
          <ac:spMkLst>
            <pc:docMk/>
            <pc:sldMk cId="2437981317" sldId="528"/>
            <ac:spMk id="62" creationId="{B9C12E91-1ED4-4638-80C5-306C766811B4}"/>
          </ac:spMkLst>
        </pc:spChg>
        <pc:spChg chg="del">
          <ac:chgData name="李 晟" userId="ef0463800a78cc49" providerId="LiveId" clId="{6D7945ED-101F-4A88-BED5-E7EC14ABCA8F}" dt="2020-02-16T08:31:18.996" v="297" actId="478"/>
          <ac:spMkLst>
            <pc:docMk/>
            <pc:sldMk cId="2437981317" sldId="528"/>
            <ac:spMk id="63" creationId="{B564EA70-4EA4-4AB2-BD09-847386D0A683}"/>
          </ac:spMkLst>
        </pc:spChg>
        <pc:spChg chg="del">
          <ac:chgData name="李 晟" userId="ef0463800a78cc49" providerId="LiveId" clId="{6D7945ED-101F-4A88-BED5-E7EC14ABCA8F}" dt="2020-02-16T08:31:18.996" v="297" actId="478"/>
          <ac:spMkLst>
            <pc:docMk/>
            <pc:sldMk cId="2437981317" sldId="528"/>
            <ac:spMk id="65" creationId="{145C5D54-EA1B-4DC9-AEF5-59D0148F7B42}"/>
          </ac:spMkLst>
        </pc:spChg>
        <pc:spChg chg="del">
          <ac:chgData name="李 晟" userId="ef0463800a78cc49" providerId="LiveId" clId="{6D7945ED-101F-4A88-BED5-E7EC14ABCA8F}" dt="2020-02-16T08:31:18.996" v="297" actId="478"/>
          <ac:spMkLst>
            <pc:docMk/>
            <pc:sldMk cId="2437981317" sldId="528"/>
            <ac:spMk id="67" creationId="{0F3DA8C7-B0FA-4FD4-BFD3-81557E8E264F}"/>
          </ac:spMkLst>
        </pc:spChg>
        <pc:spChg chg="del">
          <ac:chgData name="李 晟" userId="ef0463800a78cc49" providerId="LiveId" clId="{6D7945ED-101F-4A88-BED5-E7EC14ABCA8F}" dt="2020-02-16T08:31:18.996" v="297" actId="478"/>
          <ac:spMkLst>
            <pc:docMk/>
            <pc:sldMk cId="2437981317" sldId="528"/>
            <ac:spMk id="68" creationId="{8AD271FE-BF6A-4B7F-99B6-8D8C20E71581}"/>
          </ac:spMkLst>
        </pc:spChg>
        <pc:spChg chg="del">
          <ac:chgData name="李 晟" userId="ef0463800a78cc49" providerId="LiveId" clId="{6D7945ED-101F-4A88-BED5-E7EC14ABCA8F}" dt="2020-02-16T08:31:18.996" v="297" actId="478"/>
          <ac:spMkLst>
            <pc:docMk/>
            <pc:sldMk cId="2437981317" sldId="528"/>
            <ac:spMk id="73" creationId="{0F4512AD-05BF-487F-84FA-63F322387A9A}"/>
          </ac:spMkLst>
        </pc:spChg>
        <pc:spChg chg="del">
          <ac:chgData name="李 晟" userId="ef0463800a78cc49" providerId="LiveId" clId="{6D7945ED-101F-4A88-BED5-E7EC14ABCA8F}" dt="2020-02-16T08:31:18.996" v="297" actId="478"/>
          <ac:spMkLst>
            <pc:docMk/>
            <pc:sldMk cId="2437981317" sldId="528"/>
            <ac:spMk id="74" creationId="{C3BF31E5-34C9-45CB-9B72-44A906F08E46}"/>
          </ac:spMkLst>
        </pc:spChg>
        <pc:spChg chg="del">
          <ac:chgData name="李 晟" userId="ef0463800a78cc49" providerId="LiveId" clId="{6D7945ED-101F-4A88-BED5-E7EC14ABCA8F}" dt="2020-02-16T08:31:18.996" v="297" actId="478"/>
          <ac:spMkLst>
            <pc:docMk/>
            <pc:sldMk cId="2437981317" sldId="528"/>
            <ac:spMk id="75" creationId="{AA7C6E1D-B666-4141-9229-014C6F32AD62}"/>
          </ac:spMkLst>
        </pc:spChg>
        <pc:spChg chg="del">
          <ac:chgData name="李 晟" userId="ef0463800a78cc49" providerId="LiveId" clId="{6D7945ED-101F-4A88-BED5-E7EC14ABCA8F}" dt="2020-02-16T08:31:18.996" v="297" actId="478"/>
          <ac:spMkLst>
            <pc:docMk/>
            <pc:sldMk cId="2437981317" sldId="528"/>
            <ac:spMk id="79" creationId="{F80AA429-07F3-4621-9C34-519932B677CE}"/>
          </ac:spMkLst>
        </pc:spChg>
        <pc:picChg chg="del">
          <ac:chgData name="李 晟" userId="ef0463800a78cc49" providerId="LiveId" clId="{6D7945ED-101F-4A88-BED5-E7EC14ABCA8F}" dt="2020-02-16T08:31:18.996" v="297" actId="478"/>
          <ac:picMkLst>
            <pc:docMk/>
            <pc:sldMk cId="2437981317" sldId="528"/>
            <ac:picMk id="19" creationId="{333C11BB-C7DE-4FA2-907B-3EE76C2E919F}"/>
          </ac:picMkLst>
        </pc:picChg>
        <pc:picChg chg="add mod">
          <ac:chgData name="李 晟" userId="ef0463800a78cc49" providerId="LiveId" clId="{6D7945ED-101F-4A88-BED5-E7EC14ABCA8F}" dt="2020-02-16T08:43:19.924" v="465" actId="1076"/>
          <ac:picMkLst>
            <pc:docMk/>
            <pc:sldMk cId="2437981317" sldId="528"/>
            <ac:picMk id="50" creationId="{F626DBF9-7E4C-42A1-9683-DD2EEC1BB0C4}"/>
          </ac:picMkLst>
        </pc:picChg>
        <pc:picChg chg="add">
          <ac:chgData name="李 晟" userId="ef0463800a78cc49" providerId="LiveId" clId="{6D7945ED-101F-4A88-BED5-E7EC14ABCA8F}" dt="2020-02-16T09:51:31.974" v="520"/>
          <ac:picMkLst>
            <pc:docMk/>
            <pc:sldMk cId="2437981317" sldId="528"/>
            <ac:picMk id="52" creationId="{F17D270F-8F66-4A22-B6DD-2FB50E72A793}"/>
          </ac:picMkLst>
        </pc:picChg>
        <pc:cxnChg chg="del">
          <ac:chgData name="李 晟" userId="ef0463800a78cc49" providerId="LiveId" clId="{6D7945ED-101F-4A88-BED5-E7EC14ABCA8F}" dt="2020-02-16T08:31:18.996" v="297" actId="478"/>
          <ac:cxnSpMkLst>
            <pc:docMk/>
            <pc:sldMk cId="2437981317" sldId="528"/>
            <ac:cxnSpMk id="20" creationId="{D4505842-EA2B-4052-842B-D9E49DEA301B}"/>
          </ac:cxnSpMkLst>
        </pc:cxnChg>
        <pc:cxnChg chg="del">
          <ac:chgData name="李 晟" userId="ef0463800a78cc49" providerId="LiveId" clId="{6D7945ED-101F-4A88-BED5-E7EC14ABCA8F}" dt="2020-02-16T08:31:18.996" v="297" actId="478"/>
          <ac:cxnSpMkLst>
            <pc:docMk/>
            <pc:sldMk cId="2437981317" sldId="528"/>
            <ac:cxnSpMk id="23" creationId="{D4BA50E3-4841-4D32-AF8B-DCA9AC42A8D5}"/>
          </ac:cxnSpMkLst>
        </pc:cxnChg>
        <pc:cxnChg chg="del">
          <ac:chgData name="李 晟" userId="ef0463800a78cc49" providerId="LiveId" clId="{6D7945ED-101F-4A88-BED5-E7EC14ABCA8F}" dt="2020-02-16T08:31:18.996" v="297" actId="478"/>
          <ac:cxnSpMkLst>
            <pc:docMk/>
            <pc:sldMk cId="2437981317" sldId="528"/>
            <ac:cxnSpMk id="25" creationId="{E4E5E121-A858-445E-8B52-D6F6E962B622}"/>
          </ac:cxnSpMkLst>
        </pc:cxnChg>
        <pc:cxnChg chg="del">
          <ac:chgData name="李 晟" userId="ef0463800a78cc49" providerId="LiveId" clId="{6D7945ED-101F-4A88-BED5-E7EC14ABCA8F}" dt="2020-02-16T08:31:18.996" v="297" actId="478"/>
          <ac:cxnSpMkLst>
            <pc:docMk/>
            <pc:sldMk cId="2437981317" sldId="528"/>
            <ac:cxnSpMk id="26" creationId="{FEFBDD30-6A94-432A-BA1F-189A9FE35A3A}"/>
          </ac:cxnSpMkLst>
        </pc:cxnChg>
        <pc:cxnChg chg="del">
          <ac:chgData name="李 晟" userId="ef0463800a78cc49" providerId="LiveId" clId="{6D7945ED-101F-4A88-BED5-E7EC14ABCA8F}" dt="2020-02-16T08:31:18.996" v="297" actId="478"/>
          <ac:cxnSpMkLst>
            <pc:docMk/>
            <pc:sldMk cId="2437981317" sldId="528"/>
            <ac:cxnSpMk id="27" creationId="{A1E5F867-9FD7-4DE1-9350-CBA82FCD464D}"/>
          </ac:cxnSpMkLst>
        </pc:cxnChg>
        <pc:cxnChg chg="del">
          <ac:chgData name="李 晟" userId="ef0463800a78cc49" providerId="LiveId" clId="{6D7945ED-101F-4A88-BED5-E7EC14ABCA8F}" dt="2020-02-16T08:31:18.996" v="297" actId="478"/>
          <ac:cxnSpMkLst>
            <pc:docMk/>
            <pc:sldMk cId="2437981317" sldId="528"/>
            <ac:cxnSpMk id="30" creationId="{3B27B889-5A7E-41CF-BE30-CEB8068AE96B}"/>
          </ac:cxnSpMkLst>
        </pc:cxnChg>
        <pc:cxnChg chg="del">
          <ac:chgData name="李 晟" userId="ef0463800a78cc49" providerId="LiveId" clId="{6D7945ED-101F-4A88-BED5-E7EC14ABCA8F}" dt="2020-02-16T08:31:18.996" v="297" actId="478"/>
          <ac:cxnSpMkLst>
            <pc:docMk/>
            <pc:sldMk cId="2437981317" sldId="528"/>
            <ac:cxnSpMk id="41" creationId="{5895FD7D-3605-448C-8CBD-8EF06693D4CF}"/>
          </ac:cxnSpMkLst>
        </pc:cxnChg>
        <pc:cxnChg chg="del">
          <ac:chgData name="李 晟" userId="ef0463800a78cc49" providerId="LiveId" clId="{6D7945ED-101F-4A88-BED5-E7EC14ABCA8F}" dt="2020-02-16T08:31:18.996" v="297" actId="478"/>
          <ac:cxnSpMkLst>
            <pc:docMk/>
            <pc:sldMk cId="2437981317" sldId="528"/>
            <ac:cxnSpMk id="44" creationId="{9E82FB7E-850F-44AC-9A02-C64AFB4F4BBC}"/>
          </ac:cxnSpMkLst>
        </pc:cxnChg>
        <pc:cxnChg chg="del">
          <ac:chgData name="李 晟" userId="ef0463800a78cc49" providerId="LiveId" clId="{6D7945ED-101F-4A88-BED5-E7EC14ABCA8F}" dt="2020-02-16T08:31:18.996" v="297" actId="478"/>
          <ac:cxnSpMkLst>
            <pc:docMk/>
            <pc:sldMk cId="2437981317" sldId="528"/>
            <ac:cxnSpMk id="48" creationId="{3B5079AA-2B40-443B-869C-94BFFA08FD88}"/>
          </ac:cxnSpMkLst>
        </pc:cxnChg>
        <pc:cxnChg chg="del">
          <ac:chgData name="李 晟" userId="ef0463800a78cc49" providerId="LiveId" clId="{6D7945ED-101F-4A88-BED5-E7EC14ABCA8F}" dt="2020-02-16T08:31:18.996" v="297" actId="478"/>
          <ac:cxnSpMkLst>
            <pc:docMk/>
            <pc:sldMk cId="2437981317" sldId="528"/>
            <ac:cxnSpMk id="57" creationId="{03FDA5A5-A22E-4070-9972-F64A93231721}"/>
          </ac:cxnSpMkLst>
        </pc:cxnChg>
        <pc:cxnChg chg="del">
          <ac:chgData name="李 晟" userId="ef0463800a78cc49" providerId="LiveId" clId="{6D7945ED-101F-4A88-BED5-E7EC14ABCA8F}" dt="2020-02-16T08:31:18.996" v="297" actId="478"/>
          <ac:cxnSpMkLst>
            <pc:docMk/>
            <pc:sldMk cId="2437981317" sldId="528"/>
            <ac:cxnSpMk id="59" creationId="{2B4F1CEB-C002-489A-84AB-57FD933D0C99}"/>
          </ac:cxnSpMkLst>
        </pc:cxnChg>
        <pc:cxnChg chg="del">
          <ac:chgData name="李 晟" userId="ef0463800a78cc49" providerId="LiveId" clId="{6D7945ED-101F-4A88-BED5-E7EC14ABCA8F}" dt="2020-02-16T08:31:18.996" v="297" actId="478"/>
          <ac:cxnSpMkLst>
            <pc:docMk/>
            <pc:sldMk cId="2437981317" sldId="528"/>
            <ac:cxnSpMk id="64" creationId="{7FE62C19-A03D-4E1E-A78D-20F3D4B85D3C}"/>
          </ac:cxnSpMkLst>
        </pc:cxnChg>
        <pc:cxnChg chg="del">
          <ac:chgData name="李 晟" userId="ef0463800a78cc49" providerId="LiveId" clId="{6D7945ED-101F-4A88-BED5-E7EC14ABCA8F}" dt="2020-02-16T08:31:18.996" v="297" actId="478"/>
          <ac:cxnSpMkLst>
            <pc:docMk/>
            <pc:sldMk cId="2437981317" sldId="528"/>
            <ac:cxnSpMk id="66" creationId="{4D1DD918-3E68-401B-8981-CCE0E8850BD3}"/>
          </ac:cxnSpMkLst>
        </pc:cxnChg>
        <pc:cxnChg chg="del">
          <ac:chgData name="李 晟" userId="ef0463800a78cc49" providerId="LiveId" clId="{6D7945ED-101F-4A88-BED5-E7EC14ABCA8F}" dt="2020-02-16T08:31:18.996" v="297" actId="478"/>
          <ac:cxnSpMkLst>
            <pc:docMk/>
            <pc:sldMk cId="2437981317" sldId="528"/>
            <ac:cxnSpMk id="69" creationId="{6A797BF9-8323-4650-9D51-EC24C06B7669}"/>
          </ac:cxnSpMkLst>
        </pc:cxnChg>
        <pc:cxnChg chg="del">
          <ac:chgData name="李 晟" userId="ef0463800a78cc49" providerId="LiveId" clId="{6D7945ED-101F-4A88-BED5-E7EC14ABCA8F}" dt="2020-02-16T08:31:18.996" v="297" actId="478"/>
          <ac:cxnSpMkLst>
            <pc:docMk/>
            <pc:sldMk cId="2437981317" sldId="528"/>
            <ac:cxnSpMk id="70" creationId="{E7EC3DCF-4642-4628-BECD-975DD0C9416A}"/>
          </ac:cxnSpMkLst>
        </pc:cxnChg>
        <pc:cxnChg chg="del">
          <ac:chgData name="李 晟" userId="ef0463800a78cc49" providerId="LiveId" clId="{6D7945ED-101F-4A88-BED5-E7EC14ABCA8F}" dt="2020-02-16T08:31:18.996" v="297" actId="478"/>
          <ac:cxnSpMkLst>
            <pc:docMk/>
            <pc:sldMk cId="2437981317" sldId="528"/>
            <ac:cxnSpMk id="71" creationId="{97B4D57B-4993-4B98-ADCB-275D62229585}"/>
          </ac:cxnSpMkLst>
        </pc:cxnChg>
        <pc:cxnChg chg="del">
          <ac:chgData name="李 晟" userId="ef0463800a78cc49" providerId="LiveId" clId="{6D7945ED-101F-4A88-BED5-E7EC14ABCA8F}" dt="2020-02-16T08:31:18.996" v="297" actId="478"/>
          <ac:cxnSpMkLst>
            <pc:docMk/>
            <pc:sldMk cId="2437981317" sldId="528"/>
            <ac:cxnSpMk id="72" creationId="{68DAE39B-8019-48EC-86A4-8DDDE501F89E}"/>
          </ac:cxnSpMkLst>
        </pc:cxnChg>
        <pc:cxnChg chg="del">
          <ac:chgData name="李 晟" userId="ef0463800a78cc49" providerId="LiveId" clId="{6D7945ED-101F-4A88-BED5-E7EC14ABCA8F}" dt="2020-02-16T08:31:18.996" v="297" actId="478"/>
          <ac:cxnSpMkLst>
            <pc:docMk/>
            <pc:sldMk cId="2437981317" sldId="528"/>
            <ac:cxnSpMk id="76" creationId="{38D2492E-C37F-4B9B-BAF9-9A951F03A968}"/>
          </ac:cxnSpMkLst>
        </pc:cxnChg>
        <pc:cxnChg chg="del">
          <ac:chgData name="李 晟" userId="ef0463800a78cc49" providerId="LiveId" clId="{6D7945ED-101F-4A88-BED5-E7EC14ABCA8F}" dt="2020-02-16T08:31:18.996" v="297" actId="478"/>
          <ac:cxnSpMkLst>
            <pc:docMk/>
            <pc:sldMk cId="2437981317" sldId="528"/>
            <ac:cxnSpMk id="77" creationId="{468C7331-C7A9-4DA3-AEEB-A37698B1CE98}"/>
          </ac:cxnSpMkLst>
        </pc:cxnChg>
        <pc:cxnChg chg="del">
          <ac:chgData name="李 晟" userId="ef0463800a78cc49" providerId="LiveId" clId="{6D7945ED-101F-4A88-BED5-E7EC14ABCA8F}" dt="2020-02-16T08:31:18.996" v="297" actId="478"/>
          <ac:cxnSpMkLst>
            <pc:docMk/>
            <pc:sldMk cId="2437981317" sldId="528"/>
            <ac:cxnSpMk id="78" creationId="{4B825692-344E-490F-AEFD-2A3C80377B47}"/>
          </ac:cxnSpMkLst>
        </pc:cxnChg>
      </pc:sldChg>
      <pc:sldChg chg="addSp delSp modSp add mod">
        <pc:chgData name="李 晟" userId="ef0463800a78cc49" providerId="LiveId" clId="{6D7945ED-101F-4A88-BED5-E7EC14ABCA8F}" dt="2020-03-04T02:50:24.444" v="586" actId="20577"/>
        <pc:sldMkLst>
          <pc:docMk/>
          <pc:sldMk cId="1410576404" sldId="529"/>
        </pc:sldMkLst>
        <pc:spChg chg="add mod">
          <ac:chgData name="李 晟" userId="ef0463800a78cc49" providerId="LiveId" clId="{6D7945ED-101F-4A88-BED5-E7EC14ABCA8F}" dt="2020-02-16T08:34:39.593" v="352" actId="1035"/>
          <ac:spMkLst>
            <pc:docMk/>
            <pc:sldMk cId="1410576404" sldId="529"/>
            <ac:spMk id="6" creationId="{58655646-2AFD-49AA-B660-618BA247F000}"/>
          </ac:spMkLst>
        </pc:spChg>
        <pc:spChg chg="add mod">
          <ac:chgData name="李 晟" userId="ef0463800a78cc49" providerId="LiveId" clId="{6D7945ED-101F-4A88-BED5-E7EC14ABCA8F}" dt="2020-02-16T08:34:39.593" v="352" actId="1035"/>
          <ac:spMkLst>
            <pc:docMk/>
            <pc:sldMk cId="1410576404" sldId="529"/>
            <ac:spMk id="7" creationId="{B32ED69C-C433-426D-9530-10536DF51F4D}"/>
          </ac:spMkLst>
        </pc:spChg>
        <pc:spChg chg="add mod">
          <ac:chgData name="李 晟" userId="ef0463800a78cc49" providerId="LiveId" clId="{6D7945ED-101F-4A88-BED5-E7EC14ABCA8F}" dt="2020-02-16T08:34:39.593" v="352" actId="1035"/>
          <ac:spMkLst>
            <pc:docMk/>
            <pc:sldMk cId="1410576404" sldId="529"/>
            <ac:spMk id="8" creationId="{650F2D76-15EA-448B-8DE7-8F1043C2AA37}"/>
          </ac:spMkLst>
        </pc:spChg>
        <pc:spChg chg="add mod">
          <ac:chgData name="李 晟" userId="ef0463800a78cc49" providerId="LiveId" clId="{6D7945ED-101F-4A88-BED5-E7EC14ABCA8F}" dt="2020-02-16T08:34:39.593" v="352" actId="1035"/>
          <ac:spMkLst>
            <pc:docMk/>
            <pc:sldMk cId="1410576404" sldId="529"/>
            <ac:spMk id="9" creationId="{879A5082-9398-443D-BEA6-D5F5DB2823F0}"/>
          </ac:spMkLst>
        </pc:spChg>
        <pc:spChg chg="add mod">
          <ac:chgData name="李 晟" userId="ef0463800a78cc49" providerId="LiveId" clId="{6D7945ED-101F-4A88-BED5-E7EC14ABCA8F}" dt="2020-02-16T08:34:39.593" v="352" actId="1035"/>
          <ac:spMkLst>
            <pc:docMk/>
            <pc:sldMk cId="1410576404" sldId="529"/>
            <ac:spMk id="10" creationId="{845C0906-ECF8-429F-A48A-5F6C02B966E1}"/>
          </ac:spMkLst>
        </pc:spChg>
        <pc:spChg chg="mod">
          <ac:chgData name="李 晟" userId="ef0463800a78cc49" providerId="LiveId" clId="{6D7945ED-101F-4A88-BED5-E7EC14ABCA8F}" dt="2020-03-04T02:50:24.444" v="586" actId="20577"/>
          <ac:spMkLst>
            <pc:docMk/>
            <pc:sldMk cId="1410576404" sldId="529"/>
            <ac:spMk id="51" creationId="{FC73DB55-82C4-4E14-B4A0-8149F4EC7C06}"/>
          </ac:spMkLst>
        </pc:spChg>
        <pc:picChg chg="add mod">
          <ac:chgData name="李 晟" userId="ef0463800a78cc49" providerId="LiveId" clId="{6D7945ED-101F-4A88-BED5-E7EC14ABCA8F}" dt="2020-02-16T08:34:39.593" v="352" actId="1035"/>
          <ac:picMkLst>
            <pc:docMk/>
            <pc:sldMk cId="1410576404" sldId="529"/>
            <ac:picMk id="5" creationId="{09A22C71-1363-455F-9108-1AA55D2FB4C4}"/>
          </ac:picMkLst>
        </pc:picChg>
        <pc:picChg chg="add">
          <ac:chgData name="李 晟" userId="ef0463800a78cc49" providerId="LiveId" clId="{6D7945ED-101F-4A88-BED5-E7EC14ABCA8F}" dt="2020-02-16T09:51:30.377" v="519"/>
          <ac:picMkLst>
            <pc:docMk/>
            <pc:sldMk cId="1410576404" sldId="529"/>
            <ac:picMk id="11" creationId="{B07EB222-6720-4327-B096-D769DF1FF330}"/>
          </ac:picMkLst>
        </pc:picChg>
        <pc:picChg chg="del">
          <ac:chgData name="李 晟" userId="ef0463800a78cc49" providerId="LiveId" clId="{6D7945ED-101F-4A88-BED5-E7EC14ABCA8F}" dt="2020-02-16T08:32:55.762" v="311" actId="478"/>
          <ac:picMkLst>
            <pc:docMk/>
            <pc:sldMk cId="1410576404" sldId="529"/>
            <ac:picMk id="50" creationId="{F626DBF9-7E4C-42A1-9683-DD2EEC1BB0C4}"/>
          </ac:picMkLst>
        </pc:picChg>
      </pc:sldChg>
      <pc:sldChg chg="addSp delSp modSp add mod">
        <pc:chgData name="李 晟" userId="ef0463800a78cc49" providerId="LiveId" clId="{6D7945ED-101F-4A88-BED5-E7EC14ABCA8F}" dt="2020-03-04T02:50:22.395" v="585" actId="20577"/>
        <pc:sldMkLst>
          <pc:docMk/>
          <pc:sldMk cId="4098286431" sldId="530"/>
        </pc:sldMkLst>
        <pc:spChg chg="add mod">
          <ac:chgData name="李 晟" userId="ef0463800a78cc49" providerId="LiveId" clId="{6D7945ED-101F-4A88-BED5-E7EC14ABCA8F}" dt="2020-02-16T08:38:01.483" v="420"/>
          <ac:spMkLst>
            <pc:docMk/>
            <pc:sldMk cId="4098286431" sldId="530"/>
            <ac:spMk id="11" creationId="{111421E4-AF23-4D0D-AAA6-F8C3D685BA25}"/>
          </ac:spMkLst>
        </pc:spChg>
        <pc:spChg chg="add mod">
          <ac:chgData name="李 晟" userId="ef0463800a78cc49" providerId="LiveId" clId="{6D7945ED-101F-4A88-BED5-E7EC14ABCA8F}" dt="2020-02-16T08:36:25.260" v="415" actId="1037"/>
          <ac:spMkLst>
            <pc:docMk/>
            <pc:sldMk cId="4098286431" sldId="530"/>
            <ac:spMk id="14" creationId="{57B722F6-8BCF-47B0-A8CC-A805E6E76C19}"/>
          </ac:spMkLst>
        </pc:spChg>
        <pc:spChg chg="add mod">
          <ac:chgData name="李 晟" userId="ef0463800a78cc49" providerId="LiveId" clId="{6D7945ED-101F-4A88-BED5-E7EC14ABCA8F}" dt="2020-02-16T08:36:25.260" v="415" actId="1037"/>
          <ac:spMkLst>
            <pc:docMk/>
            <pc:sldMk cId="4098286431" sldId="530"/>
            <ac:spMk id="15" creationId="{E01B57BA-D41A-42AC-B824-59880719B642}"/>
          </ac:spMkLst>
        </pc:spChg>
        <pc:spChg chg="add mod">
          <ac:chgData name="李 晟" userId="ef0463800a78cc49" providerId="LiveId" clId="{6D7945ED-101F-4A88-BED5-E7EC14ABCA8F}" dt="2020-02-16T08:37:34.883" v="418"/>
          <ac:spMkLst>
            <pc:docMk/>
            <pc:sldMk cId="4098286431" sldId="530"/>
            <ac:spMk id="16" creationId="{33D2E558-297B-46A1-A3A8-F5FDF2976C6D}"/>
          </ac:spMkLst>
        </pc:spChg>
        <pc:spChg chg="add mod">
          <ac:chgData name="李 晟" userId="ef0463800a78cc49" providerId="LiveId" clId="{6D7945ED-101F-4A88-BED5-E7EC14ABCA8F}" dt="2020-02-16T08:38:14.876" v="426"/>
          <ac:spMkLst>
            <pc:docMk/>
            <pc:sldMk cId="4098286431" sldId="530"/>
            <ac:spMk id="17" creationId="{77C5FBBA-05DF-4D39-AE57-7592E3016FD5}"/>
          </ac:spMkLst>
        </pc:spChg>
        <pc:spChg chg="add del mod">
          <ac:chgData name="李 晟" userId="ef0463800a78cc49" providerId="LiveId" clId="{6D7945ED-101F-4A88-BED5-E7EC14ABCA8F}" dt="2020-02-16T08:38:15.484" v="428"/>
          <ac:spMkLst>
            <pc:docMk/>
            <pc:sldMk cId="4098286431" sldId="530"/>
            <ac:spMk id="18" creationId="{9E0573B3-C577-4A1C-80AF-4106FFB36D20}"/>
          </ac:spMkLst>
        </pc:spChg>
        <pc:spChg chg="mod">
          <ac:chgData name="李 晟" userId="ef0463800a78cc49" providerId="LiveId" clId="{6D7945ED-101F-4A88-BED5-E7EC14ABCA8F}" dt="2020-03-04T02:50:22.395" v="585" actId="20577"/>
          <ac:spMkLst>
            <pc:docMk/>
            <pc:sldMk cId="4098286431" sldId="530"/>
            <ac:spMk id="51" creationId="{FC73DB55-82C4-4E14-B4A0-8149F4EC7C06}"/>
          </ac:spMkLst>
        </pc:spChg>
        <pc:picChg chg="add mod">
          <ac:chgData name="李 晟" userId="ef0463800a78cc49" providerId="LiveId" clId="{6D7945ED-101F-4A88-BED5-E7EC14ABCA8F}" dt="2020-02-16T08:36:25.260" v="415" actId="1037"/>
          <ac:picMkLst>
            <pc:docMk/>
            <pc:sldMk cId="4098286431" sldId="530"/>
            <ac:picMk id="12" creationId="{D53D9960-56EB-4A09-91DE-0EC22E2DBE61}"/>
          </ac:picMkLst>
        </pc:picChg>
        <pc:picChg chg="add mod">
          <ac:chgData name="李 晟" userId="ef0463800a78cc49" providerId="LiveId" clId="{6D7945ED-101F-4A88-BED5-E7EC14ABCA8F}" dt="2020-02-16T08:36:25.260" v="415" actId="1037"/>
          <ac:picMkLst>
            <pc:docMk/>
            <pc:sldMk cId="4098286431" sldId="530"/>
            <ac:picMk id="13" creationId="{9D76518A-8761-4B7B-AF79-DCE9950146A5}"/>
          </ac:picMkLst>
        </pc:picChg>
        <pc:picChg chg="add ord">
          <ac:chgData name="李 晟" userId="ef0463800a78cc49" providerId="LiveId" clId="{6D7945ED-101F-4A88-BED5-E7EC14ABCA8F}" dt="2020-02-16T08:36:02.070" v="357" actId="167"/>
          <ac:picMkLst>
            <pc:docMk/>
            <pc:sldMk cId="4098286431" sldId="530"/>
            <ac:picMk id="19" creationId="{046BC67E-0E30-4006-ADB7-2962255928BC}"/>
          </ac:picMkLst>
        </pc:picChg>
      </pc:sldChg>
      <pc:sldChg chg="addSp delSp modSp add mod">
        <pc:chgData name="李 晟" userId="ef0463800a78cc49" providerId="LiveId" clId="{6D7945ED-101F-4A88-BED5-E7EC14ABCA8F}" dt="2020-03-04T02:50:20.130" v="584" actId="20577"/>
        <pc:sldMkLst>
          <pc:docMk/>
          <pc:sldMk cId="542309773" sldId="531"/>
        </pc:sldMkLst>
        <pc:spChg chg="add del mod">
          <ac:chgData name="李 晟" userId="ef0463800a78cc49" providerId="LiveId" clId="{6D7945ED-101F-4A88-BED5-E7EC14ABCA8F}" dt="2020-02-16T08:38:58.637" v="435" actId="14100"/>
          <ac:spMkLst>
            <pc:docMk/>
            <pc:sldMk cId="542309773" sldId="531"/>
            <ac:spMk id="6" creationId="{58655646-2AFD-49AA-B660-618BA247F000}"/>
          </ac:spMkLst>
        </pc:spChg>
        <pc:spChg chg="mod">
          <ac:chgData name="李 晟" userId="ef0463800a78cc49" providerId="LiveId" clId="{6D7945ED-101F-4A88-BED5-E7EC14ABCA8F}" dt="2020-02-16T08:38:51.205" v="432" actId="14100"/>
          <ac:spMkLst>
            <pc:docMk/>
            <pc:sldMk cId="542309773" sldId="531"/>
            <ac:spMk id="8" creationId="{650F2D76-15EA-448B-8DE7-8F1043C2AA37}"/>
          </ac:spMkLst>
        </pc:spChg>
        <pc:spChg chg="mod">
          <ac:chgData name="李 晟" userId="ef0463800a78cc49" providerId="LiveId" clId="{6D7945ED-101F-4A88-BED5-E7EC14ABCA8F}" dt="2020-02-16T08:40:01.673" v="453" actId="20577"/>
          <ac:spMkLst>
            <pc:docMk/>
            <pc:sldMk cId="542309773" sldId="531"/>
            <ac:spMk id="10" creationId="{845C0906-ECF8-429F-A48A-5F6C02B966E1}"/>
          </ac:spMkLst>
        </pc:spChg>
        <pc:spChg chg="del">
          <ac:chgData name="李 晟" userId="ef0463800a78cc49" providerId="LiveId" clId="{6D7945ED-101F-4A88-BED5-E7EC14ABCA8F}" dt="2020-02-16T08:42:00.069" v="454" actId="478"/>
          <ac:spMkLst>
            <pc:docMk/>
            <pc:sldMk cId="542309773" sldId="531"/>
            <ac:spMk id="11" creationId="{111421E4-AF23-4D0D-AAA6-F8C3D685BA25}"/>
          </ac:spMkLst>
        </pc:spChg>
        <pc:spChg chg="del">
          <ac:chgData name="李 晟" userId="ef0463800a78cc49" providerId="LiveId" clId="{6D7945ED-101F-4A88-BED5-E7EC14ABCA8F}" dt="2020-02-16T08:42:00.069" v="454" actId="478"/>
          <ac:spMkLst>
            <pc:docMk/>
            <pc:sldMk cId="542309773" sldId="531"/>
            <ac:spMk id="14" creationId="{57B722F6-8BCF-47B0-A8CC-A805E6E76C19}"/>
          </ac:spMkLst>
        </pc:spChg>
        <pc:spChg chg="del">
          <ac:chgData name="李 晟" userId="ef0463800a78cc49" providerId="LiveId" clId="{6D7945ED-101F-4A88-BED5-E7EC14ABCA8F}" dt="2020-02-16T08:42:00.069" v="454" actId="478"/>
          <ac:spMkLst>
            <pc:docMk/>
            <pc:sldMk cId="542309773" sldId="531"/>
            <ac:spMk id="15" creationId="{E01B57BA-D41A-42AC-B824-59880719B642}"/>
          </ac:spMkLst>
        </pc:spChg>
        <pc:spChg chg="del">
          <ac:chgData name="李 晟" userId="ef0463800a78cc49" providerId="LiveId" clId="{6D7945ED-101F-4A88-BED5-E7EC14ABCA8F}" dt="2020-02-16T08:42:00.069" v="454" actId="478"/>
          <ac:spMkLst>
            <pc:docMk/>
            <pc:sldMk cId="542309773" sldId="531"/>
            <ac:spMk id="16" creationId="{33D2E558-297B-46A1-A3A8-F5FDF2976C6D}"/>
          </ac:spMkLst>
        </pc:spChg>
        <pc:spChg chg="del">
          <ac:chgData name="李 晟" userId="ef0463800a78cc49" providerId="LiveId" clId="{6D7945ED-101F-4A88-BED5-E7EC14ABCA8F}" dt="2020-02-16T08:42:00.069" v="454" actId="478"/>
          <ac:spMkLst>
            <pc:docMk/>
            <pc:sldMk cId="542309773" sldId="531"/>
            <ac:spMk id="17" creationId="{77C5FBBA-05DF-4D39-AE57-7592E3016FD5}"/>
          </ac:spMkLst>
        </pc:spChg>
        <pc:spChg chg="mod">
          <ac:chgData name="李 晟" userId="ef0463800a78cc49" providerId="LiveId" clId="{6D7945ED-101F-4A88-BED5-E7EC14ABCA8F}" dt="2020-03-04T02:50:20.130" v="584" actId="20577"/>
          <ac:spMkLst>
            <pc:docMk/>
            <pc:sldMk cId="542309773" sldId="531"/>
            <ac:spMk id="51" creationId="{FC73DB55-82C4-4E14-B4A0-8149F4EC7C06}"/>
          </ac:spMkLst>
        </pc:spChg>
        <pc:picChg chg="del">
          <ac:chgData name="李 晟" userId="ef0463800a78cc49" providerId="LiveId" clId="{6D7945ED-101F-4A88-BED5-E7EC14ABCA8F}" dt="2020-02-16T08:42:00.069" v="454" actId="478"/>
          <ac:picMkLst>
            <pc:docMk/>
            <pc:sldMk cId="542309773" sldId="531"/>
            <ac:picMk id="12" creationId="{D53D9960-56EB-4A09-91DE-0EC22E2DBE61}"/>
          </ac:picMkLst>
        </pc:picChg>
        <pc:picChg chg="del">
          <ac:chgData name="李 晟" userId="ef0463800a78cc49" providerId="LiveId" clId="{6D7945ED-101F-4A88-BED5-E7EC14ABCA8F}" dt="2020-02-16T08:42:00.069" v="454" actId="478"/>
          <ac:picMkLst>
            <pc:docMk/>
            <pc:sldMk cId="542309773" sldId="531"/>
            <ac:picMk id="13" creationId="{9D76518A-8761-4B7B-AF79-DCE9950146A5}"/>
          </ac:picMkLst>
        </pc:picChg>
        <pc:picChg chg="add">
          <ac:chgData name="李 晟" userId="ef0463800a78cc49" providerId="LiveId" clId="{6D7945ED-101F-4A88-BED5-E7EC14ABCA8F}" dt="2020-02-16T09:49:19.023" v="497"/>
          <ac:picMkLst>
            <pc:docMk/>
            <pc:sldMk cId="542309773" sldId="531"/>
            <ac:picMk id="18" creationId="{99AF2273-1F66-4D73-B234-BC0FADB33745}"/>
          </ac:picMkLst>
        </pc:picChg>
        <pc:picChg chg="del">
          <ac:chgData name="李 晟" userId="ef0463800a78cc49" providerId="LiveId" clId="{6D7945ED-101F-4A88-BED5-E7EC14ABCA8F}" dt="2020-02-16T08:42:00.069" v="454" actId="478"/>
          <ac:picMkLst>
            <pc:docMk/>
            <pc:sldMk cId="542309773" sldId="531"/>
            <ac:picMk id="19" creationId="{046BC67E-0E30-4006-ADB7-2962255928BC}"/>
          </ac:picMkLst>
        </pc:picChg>
      </pc:sldChg>
      <pc:sldChg chg="addSp modSp add mod">
        <pc:chgData name="李 晟" userId="ef0463800a78cc49" providerId="LiveId" clId="{6D7945ED-101F-4A88-BED5-E7EC14ABCA8F}" dt="2020-03-04T02:50:17.249" v="583" actId="20577"/>
        <pc:sldMkLst>
          <pc:docMk/>
          <pc:sldMk cId="3251432201" sldId="532"/>
        </pc:sldMkLst>
        <pc:spChg chg="mod">
          <ac:chgData name="李 晟" userId="ef0463800a78cc49" providerId="LiveId" clId="{6D7945ED-101F-4A88-BED5-E7EC14ABCA8F}" dt="2020-03-04T02:50:17.249" v="583" actId="20577"/>
          <ac:spMkLst>
            <pc:docMk/>
            <pc:sldMk cId="3251432201" sldId="532"/>
            <ac:spMk id="51" creationId="{FC73DB55-82C4-4E14-B4A0-8149F4EC7C06}"/>
          </ac:spMkLst>
        </pc:spChg>
        <pc:picChg chg="add">
          <ac:chgData name="李 晟" userId="ef0463800a78cc49" providerId="LiveId" clId="{6D7945ED-101F-4A88-BED5-E7EC14ABCA8F}" dt="2020-02-16T08:42:05.759" v="456"/>
          <ac:picMkLst>
            <pc:docMk/>
            <pc:sldMk cId="3251432201" sldId="532"/>
            <ac:picMk id="11" creationId="{EB3C4C66-D666-4094-8086-46F7378C0605}"/>
          </ac:picMkLst>
        </pc:picChg>
        <pc:picChg chg="add mod">
          <ac:chgData name="李 晟" userId="ef0463800a78cc49" providerId="LiveId" clId="{6D7945ED-101F-4A88-BED5-E7EC14ABCA8F}" dt="2020-02-16T08:42:16.765" v="459" actId="1076"/>
          <ac:picMkLst>
            <pc:docMk/>
            <pc:sldMk cId="3251432201" sldId="532"/>
            <ac:picMk id="12" creationId="{BFCC2EF5-F1B2-4003-842E-7AB6FB5180A5}"/>
          </ac:picMkLst>
        </pc:picChg>
      </pc:sldChg>
      <pc:sldChg chg="delSp add">
        <pc:chgData name="李 晟" userId="ef0463800a78cc49" providerId="LiveId" clId="{6D7945ED-101F-4A88-BED5-E7EC14ABCA8F}" dt="2020-02-16T09:54:34.672" v="575" actId="478"/>
        <pc:sldMkLst>
          <pc:docMk/>
          <pc:sldMk cId="425712701" sldId="533"/>
        </pc:sldMkLst>
        <pc:spChg chg="del">
          <ac:chgData name="李 晟" userId="ef0463800a78cc49" providerId="LiveId" clId="{6D7945ED-101F-4A88-BED5-E7EC14ABCA8F}" dt="2020-02-16T09:54:34.672" v="575" actId="478"/>
          <ac:spMkLst>
            <pc:docMk/>
            <pc:sldMk cId="425712701" sldId="533"/>
            <ac:spMk id="3" creationId="{00000000-0000-0000-0000-000000000000}"/>
          </ac:spMkLst>
        </pc:spChg>
        <pc:spChg chg="del">
          <ac:chgData name="李 晟" userId="ef0463800a78cc49" providerId="LiveId" clId="{6D7945ED-101F-4A88-BED5-E7EC14ABCA8F}" dt="2020-02-16T09:54:34.672" v="575" actId="478"/>
          <ac:spMkLst>
            <pc:docMk/>
            <pc:sldMk cId="425712701" sldId="533"/>
            <ac:spMk id="6" creationId="{1AA1D959-62FF-4C23-8844-B36A8DF1B8D7}"/>
          </ac:spMkLst>
        </pc:spChg>
        <pc:spChg chg="del">
          <ac:chgData name="李 晟" userId="ef0463800a78cc49" providerId="LiveId" clId="{6D7945ED-101F-4A88-BED5-E7EC14ABCA8F}" dt="2020-02-16T09:54:34.672" v="575" actId="478"/>
          <ac:spMkLst>
            <pc:docMk/>
            <pc:sldMk cId="425712701" sldId="533"/>
            <ac:spMk id="34" creationId="{0D00E56C-3DF4-4C6C-9CB6-B05A4635B3CD}"/>
          </ac:spMkLst>
        </pc:spChg>
        <pc:spChg chg="del">
          <ac:chgData name="李 晟" userId="ef0463800a78cc49" providerId="LiveId" clId="{6D7945ED-101F-4A88-BED5-E7EC14ABCA8F}" dt="2020-02-16T09:54:34.672" v="575" actId="478"/>
          <ac:spMkLst>
            <pc:docMk/>
            <pc:sldMk cId="425712701" sldId="533"/>
            <ac:spMk id="35" creationId="{190CFCF6-CD42-4E15-AD3E-833763638764}"/>
          </ac:spMkLst>
        </pc:spChg>
        <pc:grpChg chg="del">
          <ac:chgData name="李 晟" userId="ef0463800a78cc49" providerId="LiveId" clId="{6D7945ED-101F-4A88-BED5-E7EC14ABCA8F}" dt="2020-02-16T09:54:34.672" v="575" actId="478"/>
          <ac:grpSpMkLst>
            <pc:docMk/>
            <pc:sldMk cId="425712701" sldId="533"/>
            <ac:grpSpMk id="36" creationId="{3A8B53DC-E61E-4950-BE4D-73E595832125}"/>
          </ac:grpSpMkLst>
        </pc:grpChg>
        <pc:picChg chg="del">
          <ac:chgData name="李 晟" userId="ef0463800a78cc49" providerId="LiveId" clId="{6D7945ED-101F-4A88-BED5-E7EC14ABCA8F}" dt="2020-02-16T09:54:34.672" v="575" actId="478"/>
          <ac:picMkLst>
            <pc:docMk/>
            <pc:sldMk cId="425712701" sldId="533"/>
            <ac:picMk id="5" creationId="{2E7A8B62-2E11-412C-A653-89D046AEAA5E}"/>
          </ac:picMkLst>
        </pc:picChg>
      </pc:sldChg>
      <pc:sldChg chg="delSp modSp add">
        <pc:chgData name="李 晟" userId="ef0463800a78cc49" providerId="LiveId" clId="{6D7945ED-101F-4A88-BED5-E7EC14ABCA8F}" dt="2020-02-16T09:54:58.930" v="582" actId="478"/>
        <pc:sldMkLst>
          <pc:docMk/>
          <pc:sldMk cId="640922893" sldId="534"/>
        </pc:sldMkLst>
        <pc:spChg chg="del mod">
          <ac:chgData name="李 晟" userId="ef0463800a78cc49" providerId="LiveId" clId="{6D7945ED-101F-4A88-BED5-E7EC14ABCA8F}" dt="2020-02-16T09:54:58.930" v="582" actId="478"/>
          <ac:spMkLst>
            <pc:docMk/>
            <pc:sldMk cId="640922893" sldId="534"/>
            <ac:spMk id="37" creationId="{7F03056B-7465-471E-8429-2BB42540E050}"/>
          </ac:spMkLst>
        </pc:spChg>
        <pc:spChg chg="del">
          <ac:chgData name="李 晟" userId="ef0463800a78cc49" providerId="LiveId" clId="{6D7945ED-101F-4A88-BED5-E7EC14ABCA8F}" dt="2020-02-16T09:54:48.333" v="579" actId="478"/>
          <ac:spMkLst>
            <pc:docMk/>
            <pc:sldMk cId="640922893" sldId="534"/>
            <ac:spMk id="46" creationId="{DCB31B14-60C6-413D-B533-BAF4A83283EF}"/>
          </ac:spMkLst>
        </pc:spChg>
        <pc:grpChg chg="mod">
          <ac:chgData name="李 晟" userId="ef0463800a78cc49" providerId="LiveId" clId="{6D7945ED-101F-4A88-BED5-E7EC14ABCA8F}" dt="2020-02-16T09:54:56.158" v="581" actId="14100"/>
          <ac:grpSpMkLst>
            <pc:docMk/>
            <pc:sldMk cId="640922893" sldId="534"/>
            <ac:grpSpMk id="10" creationId="{79FF0DFF-8B62-4438-8022-0861FB48B2F4}"/>
          </ac:grpSpMkLst>
        </pc:grpChg>
      </pc:sldChg>
    </pc:docChg>
  </pc:docChgLst>
  <pc:docChgLst>
    <pc:chgData name="李 晟" userId="ef0463800a78cc49" providerId="LiveId" clId="{64729906-4684-4F60-865F-B7366E026CBA}"/>
    <pc:docChg chg="undo redo custSel addSld delSld modSld sldOrd modMainMaster modShowInfo">
      <pc:chgData name="李 晟" userId="ef0463800a78cc49" providerId="LiveId" clId="{64729906-4684-4F60-865F-B7366E026CBA}" dt="2020-01-18T16:41:56.298" v="6387" actId="21"/>
      <pc:docMkLst>
        <pc:docMk/>
      </pc:docMkLst>
      <pc:sldChg chg="modSp">
        <pc:chgData name="李 晟" userId="ef0463800a78cc49" providerId="LiveId" clId="{64729906-4684-4F60-865F-B7366E026CBA}" dt="2019-12-17T06:12:19.787" v="5678"/>
        <pc:sldMkLst>
          <pc:docMk/>
          <pc:sldMk cId="125330086" sldId="428"/>
        </pc:sldMkLst>
        <pc:spChg chg="mod">
          <ac:chgData name="李 晟" userId="ef0463800a78cc49" providerId="LiveId" clId="{64729906-4684-4F60-865F-B7366E026CBA}" dt="2019-12-17T06:12:19.787" v="5678"/>
          <ac:spMkLst>
            <pc:docMk/>
            <pc:sldMk cId="125330086" sldId="428"/>
            <ac:spMk id="2" creationId="{00000000-0000-0000-0000-000000000000}"/>
          </ac:spMkLst>
        </pc:spChg>
      </pc:sldChg>
      <pc:sldChg chg="del">
        <pc:chgData name="李 晟" userId="ef0463800a78cc49" providerId="LiveId" clId="{64729906-4684-4F60-865F-B7366E026CBA}" dt="2019-12-17T16:18:01.319" v="6211" actId="47"/>
        <pc:sldMkLst>
          <pc:docMk/>
          <pc:sldMk cId="2136785107" sldId="440"/>
        </pc:sldMkLst>
      </pc:sldChg>
      <pc:sldChg chg="addSp delSp modSp">
        <pc:chgData name="李 晟" userId="ef0463800a78cc49" providerId="LiveId" clId="{64729906-4684-4F60-865F-B7366E026CBA}" dt="2019-12-17T06:17:49.378" v="5754" actId="20577"/>
        <pc:sldMkLst>
          <pc:docMk/>
          <pc:sldMk cId="1104729537" sldId="466"/>
        </pc:sldMkLst>
        <pc:spChg chg="mod">
          <ac:chgData name="李 晟" userId="ef0463800a78cc49" providerId="LiveId" clId="{64729906-4684-4F60-865F-B7366E026CBA}" dt="2019-12-17T06:17:49.378" v="5754" actId="20577"/>
          <ac:spMkLst>
            <pc:docMk/>
            <pc:sldMk cId="1104729537" sldId="466"/>
            <ac:spMk id="2" creationId="{00000000-0000-0000-0000-000000000000}"/>
          </ac:spMkLst>
        </pc:spChg>
        <pc:spChg chg="add del">
          <ac:chgData name="李 晟" userId="ef0463800a78cc49" providerId="LiveId" clId="{64729906-4684-4F60-865F-B7366E026CBA}" dt="2019-12-17T06:17:27.185" v="5734" actId="478"/>
          <ac:spMkLst>
            <pc:docMk/>
            <pc:sldMk cId="1104729537" sldId="466"/>
            <ac:spMk id="10" creationId="{2A4A6D45-15BD-4E45-B27E-85D6C4B1028F}"/>
          </ac:spMkLst>
        </pc:spChg>
        <pc:spChg chg="add del">
          <ac:chgData name="李 晟" userId="ef0463800a78cc49" providerId="LiveId" clId="{64729906-4684-4F60-865F-B7366E026CBA}" dt="2019-12-17T06:17:27.185" v="5734" actId="478"/>
          <ac:spMkLst>
            <pc:docMk/>
            <pc:sldMk cId="1104729537" sldId="466"/>
            <ac:spMk id="13" creationId="{A301FB82-FB6D-4275-ACCD-7595C190D6EF}"/>
          </ac:spMkLst>
        </pc:spChg>
        <pc:spChg chg="add del">
          <ac:chgData name="李 晟" userId="ef0463800a78cc49" providerId="LiveId" clId="{64729906-4684-4F60-865F-B7366E026CBA}" dt="2019-12-16T16:44:21.549" v="619" actId="21"/>
          <ac:spMkLst>
            <pc:docMk/>
            <pc:sldMk cId="1104729537" sldId="466"/>
            <ac:spMk id="14" creationId="{8FD397AD-4C84-4EC7-A838-8E7DD5F234EA}"/>
          </ac:spMkLst>
        </pc:spChg>
        <pc:spChg chg="add del">
          <ac:chgData name="李 晟" userId="ef0463800a78cc49" providerId="LiveId" clId="{64729906-4684-4F60-865F-B7366E026CBA}" dt="2019-12-16T16:52:32.010" v="796"/>
          <ac:spMkLst>
            <pc:docMk/>
            <pc:sldMk cId="1104729537" sldId="466"/>
            <ac:spMk id="21" creationId="{E778BC6C-4029-4F92-8821-571BF23F70A0}"/>
          </ac:spMkLst>
        </pc:spChg>
        <pc:spChg chg="add mod">
          <ac:chgData name="李 晟" userId="ef0463800a78cc49" providerId="LiveId" clId="{64729906-4684-4F60-865F-B7366E026CBA}" dt="2019-12-16T16:53:58.290" v="821" actId="164"/>
          <ac:spMkLst>
            <pc:docMk/>
            <pc:sldMk cId="1104729537" sldId="466"/>
            <ac:spMk id="22" creationId="{2376E253-2EF2-4B96-9708-42F07B9878B0}"/>
          </ac:spMkLst>
        </pc:spChg>
        <pc:spChg chg="add mod">
          <ac:chgData name="李 晟" userId="ef0463800a78cc49" providerId="LiveId" clId="{64729906-4684-4F60-865F-B7366E026CBA}" dt="2019-12-16T16:53:58.290" v="821" actId="164"/>
          <ac:spMkLst>
            <pc:docMk/>
            <pc:sldMk cId="1104729537" sldId="466"/>
            <ac:spMk id="23" creationId="{E6402449-55F9-4DA9-AC29-2896E332F0B3}"/>
          </ac:spMkLst>
        </pc:spChg>
        <pc:grpChg chg="add del mod">
          <ac:chgData name="李 晟" userId="ef0463800a78cc49" providerId="LiveId" clId="{64729906-4684-4F60-865F-B7366E026CBA}" dt="2019-12-17T06:17:27.185" v="5734" actId="478"/>
          <ac:grpSpMkLst>
            <pc:docMk/>
            <pc:sldMk cId="1104729537" sldId="466"/>
            <ac:grpSpMk id="24" creationId="{1C2135F4-EAB8-4A8E-859E-AF5B52E34333}"/>
          </ac:grpSpMkLst>
        </pc:grpChg>
        <pc:picChg chg="add del">
          <ac:chgData name="李 晟" userId="ef0463800a78cc49" providerId="LiveId" clId="{64729906-4684-4F60-865F-B7366E026CBA}" dt="2019-12-16T16:44:21.549" v="619" actId="21"/>
          <ac:picMkLst>
            <pc:docMk/>
            <pc:sldMk cId="1104729537" sldId="466"/>
            <ac:picMk id="5" creationId="{AC4FA9EF-3755-4986-8161-7C2A9423C69C}"/>
          </ac:picMkLst>
        </pc:picChg>
        <pc:picChg chg="add del">
          <ac:chgData name="李 晟" userId="ef0463800a78cc49" providerId="LiveId" clId="{64729906-4684-4F60-865F-B7366E026CBA}" dt="2019-12-17T06:17:27.185" v="5734" actId="478"/>
          <ac:picMkLst>
            <pc:docMk/>
            <pc:sldMk cId="1104729537" sldId="466"/>
            <ac:picMk id="6" creationId="{A76A9A89-11FE-46E5-A3C9-6153E2F8F850}"/>
          </ac:picMkLst>
        </pc:picChg>
        <pc:picChg chg="add del">
          <ac:chgData name="李 晟" userId="ef0463800a78cc49" providerId="LiveId" clId="{64729906-4684-4F60-865F-B7366E026CBA}" dt="2019-12-17T06:17:27.185" v="5734" actId="478"/>
          <ac:picMkLst>
            <pc:docMk/>
            <pc:sldMk cId="1104729537" sldId="466"/>
            <ac:picMk id="7" creationId="{79D90CF3-5659-41BC-AF25-DE813AD9AE9F}"/>
          </ac:picMkLst>
        </pc:picChg>
        <pc:picChg chg="add del">
          <ac:chgData name="李 晟" userId="ef0463800a78cc49" providerId="LiveId" clId="{64729906-4684-4F60-865F-B7366E026CBA}" dt="2019-12-17T06:17:27.185" v="5734" actId="478"/>
          <ac:picMkLst>
            <pc:docMk/>
            <pc:sldMk cId="1104729537" sldId="466"/>
            <ac:picMk id="8" creationId="{003C2B6A-8524-4985-B605-6C765411FA24}"/>
          </ac:picMkLst>
        </pc:picChg>
        <pc:picChg chg="add mod">
          <ac:chgData name="李 晟" userId="ef0463800a78cc49" providerId="LiveId" clId="{64729906-4684-4F60-865F-B7366E026CBA}" dt="2019-12-16T16:53:58.290" v="821" actId="164"/>
          <ac:picMkLst>
            <pc:docMk/>
            <pc:sldMk cId="1104729537" sldId="466"/>
            <ac:picMk id="9" creationId="{B4304EBF-B1A4-4B02-B117-1C8E26568E1D}"/>
          </ac:picMkLst>
        </pc:picChg>
        <pc:picChg chg="add del">
          <ac:chgData name="李 晟" userId="ef0463800a78cc49" providerId="LiveId" clId="{64729906-4684-4F60-865F-B7366E026CBA}" dt="2019-12-16T16:44:21.549" v="619" actId="21"/>
          <ac:picMkLst>
            <pc:docMk/>
            <pc:sldMk cId="1104729537" sldId="466"/>
            <ac:picMk id="11" creationId="{B832809D-CC52-4089-88AB-902E9D36F768}"/>
          </ac:picMkLst>
        </pc:picChg>
        <pc:picChg chg="add del">
          <ac:chgData name="李 晟" userId="ef0463800a78cc49" providerId="LiveId" clId="{64729906-4684-4F60-865F-B7366E026CBA}" dt="2019-12-16T16:44:21.549" v="619" actId="21"/>
          <ac:picMkLst>
            <pc:docMk/>
            <pc:sldMk cId="1104729537" sldId="466"/>
            <ac:picMk id="12" creationId="{6482A5DF-98C5-4AC7-89FF-40B579CC93A9}"/>
          </ac:picMkLst>
        </pc:picChg>
        <pc:picChg chg="add mod">
          <ac:chgData name="李 晟" userId="ef0463800a78cc49" providerId="LiveId" clId="{64729906-4684-4F60-865F-B7366E026CBA}" dt="2019-12-16T16:51:55.008" v="781" actId="571"/>
          <ac:picMkLst>
            <pc:docMk/>
            <pc:sldMk cId="1104729537" sldId="466"/>
            <ac:picMk id="15" creationId="{1D037E48-B83C-4311-9F13-17F8B13FA9B5}"/>
          </ac:picMkLst>
        </pc:picChg>
        <pc:picChg chg="add mod">
          <ac:chgData name="李 晟" userId="ef0463800a78cc49" providerId="LiveId" clId="{64729906-4684-4F60-865F-B7366E026CBA}" dt="2019-12-16T16:51:54.483" v="780" actId="571"/>
          <ac:picMkLst>
            <pc:docMk/>
            <pc:sldMk cId="1104729537" sldId="466"/>
            <ac:picMk id="16" creationId="{0DBD19B6-E6AD-4078-80D7-9AFEB6258A4C}"/>
          </ac:picMkLst>
        </pc:picChg>
        <pc:picChg chg="add mod">
          <ac:chgData name="李 晟" userId="ef0463800a78cc49" providerId="LiveId" clId="{64729906-4684-4F60-865F-B7366E026CBA}" dt="2019-12-16T16:52:10.278" v="791" actId="571"/>
          <ac:picMkLst>
            <pc:docMk/>
            <pc:sldMk cId="1104729537" sldId="466"/>
            <ac:picMk id="17" creationId="{1A201903-2704-4342-9936-4DF529807EC5}"/>
          </ac:picMkLst>
        </pc:picChg>
        <pc:picChg chg="add mod">
          <ac:chgData name="李 晟" userId="ef0463800a78cc49" providerId="LiveId" clId="{64729906-4684-4F60-865F-B7366E026CBA}" dt="2019-12-16T16:52:08.143" v="787" actId="571"/>
          <ac:picMkLst>
            <pc:docMk/>
            <pc:sldMk cId="1104729537" sldId="466"/>
            <ac:picMk id="18" creationId="{736B64D2-E705-4E15-819E-0627F7552A02}"/>
          </ac:picMkLst>
        </pc:picChg>
        <pc:picChg chg="add mod">
          <ac:chgData name="李 晟" userId="ef0463800a78cc49" providerId="LiveId" clId="{64729906-4684-4F60-865F-B7366E026CBA}" dt="2019-12-16T16:53:58.290" v="821" actId="164"/>
          <ac:picMkLst>
            <pc:docMk/>
            <pc:sldMk cId="1104729537" sldId="466"/>
            <ac:picMk id="19" creationId="{3FE86C28-6C16-4D30-BA91-1389F082F72A}"/>
          </ac:picMkLst>
        </pc:picChg>
        <pc:picChg chg="add mod">
          <ac:chgData name="李 晟" userId="ef0463800a78cc49" providerId="LiveId" clId="{64729906-4684-4F60-865F-B7366E026CBA}" dt="2019-12-16T16:53:58.290" v="821" actId="164"/>
          <ac:picMkLst>
            <pc:docMk/>
            <pc:sldMk cId="1104729537" sldId="466"/>
            <ac:picMk id="20" creationId="{17339CA7-FCE2-47A6-AF0A-2BBAA4C185F2}"/>
          </ac:picMkLst>
        </pc:picChg>
      </pc:sldChg>
      <pc:sldChg chg="addSp delSp modSp">
        <pc:chgData name="李 晟" userId="ef0463800a78cc49" providerId="LiveId" clId="{64729906-4684-4F60-865F-B7366E026CBA}" dt="2019-12-16T16:42:03.174" v="562" actId="478"/>
        <pc:sldMkLst>
          <pc:docMk/>
          <pc:sldMk cId="2761979347" sldId="467"/>
        </pc:sldMkLst>
        <pc:spChg chg="del mod">
          <ac:chgData name="李 晟" userId="ef0463800a78cc49" providerId="LiveId" clId="{64729906-4684-4F60-865F-B7366E026CBA}" dt="2019-12-16T16:39:54.671" v="510" actId="478"/>
          <ac:spMkLst>
            <pc:docMk/>
            <pc:sldMk cId="2761979347" sldId="467"/>
            <ac:spMk id="5" creationId="{6326E8B8-03EF-40A2-8C3A-7F9CC030AD34}"/>
          </ac:spMkLst>
        </pc:spChg>
        <pc:spChg chg="mod">
          <ac:chgData name="李 晟" userId="ef0463800a78cc49" providerId="LiveId" clId="{64729906-4684-4F60-865F-B7366E026CBA}" dt="2019-12-16T16:15:59.142" v="217" actId="14100"/>
          <ac:spMkLst>
            <pc:docMk/>
            <pc:sldMk cId="2761979347" sldId="467"/>
            <ac:spMk id="6" creationId="{1AA1D959-62FF-4C23-8844-B36A8DF1B8D7}"/>
          </ac:spMkLst>
        </pc:spChg>
        <pc:spChg chg="del mod">
          <ac:chgData name="李 晟" userId="ef0463800a78cc49" providerId="LiveId" clId="{64729906-4684-4F60-865F-B7366E026CBA}" dt="2019-12-16T16:39:54.671" v="510" actId="478"/>
          <ac:spMkLst>
            <pc:docMk/>
            <pc:sldMk cId="2761979347" sldId="467"/>
            <ac:spMk id="7" creationId="{92450AE9-5123-4307-BE25-05A5CF7D9A07}"/>
          </ac:spMkLst>
        </pc:spChg>
        <pc:spChg chg="del mod">
          <ac:chgData name="李 晟" userId="ef0463800a78cc49" providerId="LiveId" clId="{64729906-4684-4F60-865F-B7366E026CBA}" dt="2019-12-16T16:39:54.671" v="510" actId="478"/>
          <ac:spMkLst>
            <pc:docMk/>
            <pc:sldMk cId="2761979347" sldId="467"/>
            <ac:spMk id="8" creationId="{842B05F7-81E8-4EB9-978D-900A26E19BA3}"/>
          </ac:spMkLst>
        </pc:spChg>
        <pc:spChg chg="add del mod">
          <ac:chgData name="李 晟" userId="ef0463800a78cc49" providerId="LiveId" clId="{64729906-4684-4F60-865F-B7366E026CBA}" dt="2019-12-16T16:39:54.671" v="510" actId="478"/>
          <ac:spMkLst>
            <pc:docMk/>
            <pc:sldMk cId="2761979347" sldId="467"/>
            <ac:spMk id="25" creationId="{E9B5CFA7-F88C-4CD4-B112-D66D8444BCFE}"/>
          </ac:spMkLst>
        </pc:spChg>
        <pc:spChg chg="add del mod">
          <ac:chgData name="李 晟" userId="ef0463800a78cc49" providerId="LiveId" clId="{64729906-4684-4F60-865F-B7366E026CBA}" dt="2019-12-16T16:39:54.671" v="510" actId="478"/>
          <ac:spMkLst>
            <pc:docMk/>
            <pc:sldMk cId="2761979347" sldId="467"/>
            <ac:spMk id="26" creationId="{21010420-3A79-45F9-A694-BD9975EFAA8E}"/>
          </ac:spMkLst>
        </pc:spChg>
        <pc:spChg chg="add del mod">
          <ac:chgData name="李 晟" userId="ef0463800a78cc49" providerId="LiveId" clId="{64729906-4684-4F60-865F-B7366E026CBA}" dt="2019-12-16T16:39:54.671" v="510" actId="478"/>
          <ac:spMkLst>
            <pc:docMk/>
            <pc:sldMk cId="2761979347" sldId="467"/>
            <ac:spMk id="27" creationId="{419CBE92-7618-4EE2-B7BA-4178C95DB64C}"/>
          </ac:spMkLst>
        </pc:spChg>
        <pc:spChg chg="add mod">
          <ac:chgData name="李 晟" userId="ef0463800a78cc49" providerId="LiveId" clId="{64729906-4684-4F60-865F-B7366E026CBA}" dt="2019-12-16T16:39:07.945" v="507" actId="1076"/>
          <ac:spMkLst>
            <pc:docMk/>
            <pc:sldMk cId="2761979347" sldId="467"/>
            <ac:spMk id="40" creationId="{6720CF74-5B85-4274-B4CB-C88E0CAA278D}"/>
          </ac:spMkLst>
        </pc:spChg>
        <pc:spChg chg="add del mod">
          <ac:chgData name="李 晟" userId="ef0463800a78cc49" providerId="LiveId" clId="{64729906-4684-4F60-865F-B7366E026CBA}" dt="2019-12-16T16:36:06.814" v="489" actId="21"/>
          <ac:spMkLst>
            <pc:docMk/>
            <pc:sldMk cId="2761979347" sldId="467"/>
            <ac:spMk id="41" creationId="{FEEDDDDF-677A-43AF-8B53-D92DCD08D9D1}"/>
          </ac:spMkLst>
        </pc:spChg>
        <pc:spChg chg="add del mod">
          <ac:chgData name="李 晟" userId="ef0463800a78cc49" providerId="LiveId" clId="{64729906-4684-4F60-865F-B7366E026CBA}" dt="2019-12-16T16:38:07.265" v="499" actId="21"/>
          <ac:spMkLst>
            <pc:docMk/>
            <pc:sldMk cId="2761979347" sldId="467"/>
            <ac:spMk id="44" creationId="{8A00BF8B-7B0C-4346-83AC-A2FFDE9EE7C6}"/>
          </ac:spMkLst>
        </pc:spChg>
        <pc:spChg chg="add del mod">
          <ac:chgData name="李 晟" userId="ef0463800a78cc49" providerId="LiveId" clId="{64729906-4684-4F60-865F-B7366E026CBA}" dt="2019-12-16T16:36:06.814" v="489" actId="21"/>
          <ac:spMkLst>
            <pc:docMk/>
            <pc:sldMk cId="2761979347" sldId="467"/>
            <ac:spMk id="45" creationId="{DDF92278-9F4A-4311-A8E7-F4F3D07F8095}"/>
          </ac:spMkLst>
        </pc:spChg>
        <pc:spChg chg="add del mod">
          <ac:chgData name="李 晟" userId="ef0463800a78cc49" providerId="LiveId" clId="{64729906-4684-4F60-865F-B7366E026CBA}" dt="2019-12-16T16:42:03.174" v="562" actId="478"/>
          <ac:spMkLst>
            <pc:docMk/>
            <pc:sldMk cId="2761979347" sldId="467"/>
            <ac:spMk id="46" creationId="{DCB31B14-60C6-413D-B533-BAF4A83283EF}"/>
          </ac:spMkLst>
        </pc:spChg>
        <pc:spChg chg="add">
          <ac:chgData name="李 晟" userId="ef0463800a78cc49" providerId="LiveId" clId="{64729906-4684-4F60-865F-B7366E026CBA}" dt="2019-12-16T16:38:47.739" v="502"/>
          <ac:spMkLst>
            <pc:docMk/>
            <pc:sldMk cId="2761979347" sldId="467"/>
            <ac:spMk id="57" creationId="{3A44AAFB-99BA-4ED4-896E-3414B8375FBD}"/>
          </ac:spMkLst>
        </pc:spChg>
        <pc:spChg chg="add">
          <ac:chgData name="李 晟" userId="ef0463800a78cc49" providerId="LiveId" clId="{64729906-4684-4F60-865F-B7366E026CBA}" dt="2019-12-16T16:38:47.739" v="502"/>
          <ac:spMkLst>
            <pc:docMk/>
            <pc:sldMk cId="2761979347" sldId="467"/>
            <ac:spMk id="58" creationId="{DD612669-C7C8-41A7-98B0-4B2E137F7C22}"/>
          </ac:spMkLst>
        </pc:spChg>
        <pc:spChg chg="add">
          <ac:chgData name="李 晟" userId="ef0463800a78cc49" providerId="LiveId" clId="{64729906-4684-4F60-865F-B7366E026CBA}" dt="2019-12-16T16:38:47.739" v="502"/>
          <ac:spMkLst>
            <pc:docMk/>
            <pc:sldMk cId="2761979347" sldId="467"/>
            <ac:spMk id="59" creationId="{39D4EF77-2890-40DC-949C-A2B51F6BD110}"/>
          </ac:spMkLst>
        </pc:spChg>
        <pc:spChg chg="add">
          <ac:chgData name="李 晟" userId="ef0463800a78cc49" providerId="LiveId" clId="{64729906-4684-4F60-865F-B7366E026CBA}" dt="2019-12-16T16:38:47.739" v="502"/>
          <ac:spMkLst>
            <pc:docMk/>
            <pc:sldMk cId="2761979347" sldId="467"/>
            <ac:spMk id="60" creationId="{9ADF0A0E-39A3-4791-978A-F0686B0D2F51}"/>
          </ac:spMkLst>
        </pc:spChg>
        <pc:spChg chg="add">
          <ac:chgData name="李 晟" userId="ef0463800a78cc49" providerId="LiveId" clId="{64729906-4684-4F60-865F-B7366E026CBA}" dt="2019-12-16T16:38:47.739" v="502"/>
          <ac:spMkLst>
            <pc:docMk/>
            <pc:sldMk cId="2761979347" sldId="467"/>
            <ac:spMk id="61" creationId="{E3FC17ED-867A-4E4A-BF7E-EABA35EF9678}"/>
          </ac:spMkLst>
        </pc:spChg>
        <pc:spChg chg="add">
          <ac:chgData name="李 晟" userId="ef0463800a78cc49" providerId="LiveId" clId="{64729906-4684-4F60-865F-B7366E026CBA}" dt="2019-12-16T16:38:47.739" v="502"/>
          <ac:spMkLst>
            <pc:docMk/>
            <pc:sldMk cId="2761979347" sldId="467"/>
            <ac:spMk id="62" creationId="{8F0EC536-F34E-49AD-A243-3094CAE7D147}"/>
          </ac:spMkLst>
        </pc:spChg>
        <pc:grpChg chg="mod">
          <ac:chgData name="李 晟" userId="ef0463800a78cc49" providerId="LiveId" clId="{64729906-4684-4F60-865F-B7366E026CBA}" dt="2019-12-16T16:40:22.545" v="516" actId="1076"/>
          <ac:grpSpMkLst>
            <pc:docMk/>
            <pc:sldMk cId="2761979347" sldId="467"/>
            <ac:grpSpMk id="10" creationId="{79FF0DFF-8B62-4438-8022-0861FB48B2F4}"/>
          </ac:grpSpMkLst>
        </pc:grpChg>
        <pc:grpChg chg="add">
          <ac:chgData name="李 晟" userId="ef0463800a78cc49" providerId="LiveId" clId="{64729906-4684-4F60-865F-B7366E026CBA}" dt="2019-12-16T16:38:47.739" v="502"/>
          <ac:grpSpMkLst>
            <pc:docMk/>
            <pc:sldMk cId="2761979347" sldId="467"/>
            <ac:grpSpMk id="47" creationId="{16D2D00A-FFE0-40AE-AF92-DEF52810DDB8}"/>
          </ac:grpSpMkLst>
        </pc:grpChg>
        <pc:picChg chg="add mod">
          <ac:chgData name="李 晟" userId="ef0463800a78cc49" providerId="LiveId" clId="{64729906-4684-4F60-865F-B7366E026CBA}" dt="2019-12-16T16:39:07.945" v="507" actId="1076"/>
          <ac:picMkLst>
            <pc:docMk/>
            <pc:sldMk cId="2761979347" sldId="467"/>
            <ac:picMk id="9" creationId="{CDDC28C7-9615-4694-8964-FE3FA94A4BC8}"/>
          </ac:picMkLst>
        </pc:picChg>
        <pc:picChg chg="add del mod">
          <ac:chgData name="李 晟" userId="ef0463800a78cc49" providerId="LiveId" clId="{64729906-4684-4F60-865F-B7366E026CBA}" dt="2019-12-16T16:36:06.814" v="489" actId="21"/>
          <ac:picMkLst>
            <pc:docMk/>
            <pc:sldMk cId="2761979347" sldId="467"/>
            <ac:picMk id="20" creationId="{64698061-2716-4A84-B03D-9ED8C38D9D2D}"/>
          </ac:picMkLst>
        </pc:picChg>
        <pc:picChg chg="add del mod">
          <ac:chgData name="李 晟" userId="ef0463800a78cc49" providerId="LiveId" clId="{64729906-4684-4F60-865F-B7366E026CBA}" dt="2019-12-16T16:14:33.244" v="215" actId="478"/>
          <ac:picMkLst>
            <pc:docMk/>
            <pc:sldMk cId="2761979347" sldId="467"/>
            <ac:picMk id="21" creationId="{5D0AA557-D65A-4ED8-BCDC-F7EB97152B5F}"/>
          </ac:picMkLst>
        </pc:picChg>
        <pc:picChg chg="add del mod">
          <ac:chgData name="李 晟" userId="ef0463800a78cc49" providerId="LiveId" clId="{64729906-4684-4F60-865F-B7366E026CBA}" dt="2019-12-16T16:04:34.218" v="52" actId="478"/>
          <ac:picMkLst>
            <pc:docMk/>
            <pc:sldMk cId="2761979347" sldId="467"/>
            <ac:picMk id="22" creationId="{7A55508D-E2CA-404C-BCD6-31F13AACDC09}"/>
          </ac:picMkLst>
        </pc:picChg>
        <pc:picChg chg="add del mod">
          <ac:chgData name="李 晟" userId="ef0463800a78cc49" providerId="LiveId" clId="{64729906-4684-4F60-865F-B7366E026CBA}" dt="2019-12-16T16:36:06.814" v="489" actId="21"/>
          <ac:picMkLst>
            <pc:docMk/>
            <pc:sldMk cId="2761979347" sldId="467"/>
            <ac:picMk id="24" creationId="{DFEEDD51-A2AC-4F5B-912B-289A19A7C617}"/>
          </ac:picMkLst>
        </pc:picChg>
        <pc:picChg chg="add del mod">
          <ac:chgData name="李 晟" userId="ef0463800a78cc49" providerId="LiveId" clId="{64729906-4684-4F60-865F-B7366E026CBA}" dt="2019-12-16T16:12:56.928" v="118" actId="478"/>
          <ac:picMkLst>
            <pc:docMk/>
            <pc:sldMk cId="2761979347" sldId="467"/>
            <ac:picMk id="28" creationId="{CECEC86A-DBD7-46B4-BCCF-30B33CEC40A4}"/>
          </ac:picMkLst>
        </pc:picChg>
        <pc:picChg chg="add mod">
          <ac:chgData name="李 晟" userId="ef0463800a78cc49" providerId="LiveId" clId="{64729906-4684-4F60-865F-B7366E026CBA}" dt="2019-12-16T16:39:07.945" v="507" actId="1076"/>
          <ac:picMkLst>
            <pc:docMk/>
            <pc:sldMk cId="2761979347" sldId="467"/>
            <ac:picMk id="29" creationId="{05B57CFE-0404-446B-A6D2-527ACD901F2A}"/>
          </ac:picMkLst>
        </pc:picChg>
        <pc:picChg chg="add mod">
          <ac:chgData name="李 晟" userId="ef0463800a78cc49" providerId="LiveId" clId="{64729906-4684-4F60-865F-B7366E026CBA}" dt="2019-12-16T16:39:07.945" v="507" actId="1076"/>
          <ac:picMkLst>
            <pc:docMk/>
            <pc:sldMk cId="2761979347" sldId="467"/>
            <ac:picMk id="30" creationId="{4FB4C179-B200-4565-97E3-54F33FE284BB}"/>
          </ac:picMkLst>
        </pc:picChg>
        <pc:picChg chg="add del mod modCrop">
          <ac:chgData name="李 晟" userId="ef0463800a78cc49" providerId="LiveId" clId="{64729906-4684-4F60-865F-B7366E026CBA}" dt="2019-12-16T16:20:22.251" v="326" actId="478"/>
          <ac:picMkLst>
            <pc:docMk/>
            <pc:sldMk cId="2761979347" sldId="467"/>
            <ac:picMk id="31" creationId="{D47CEB6D-DE63-433B-BAC3-CD544746E20B}"/>
          </ac:picMkLst>
        </pc:picChg>
        <pc:picChg chg="add del mod">
          <ac:chgData name="李 晟" userId="ef0463800a78cc49" providerId="LiveId" clId="{64729906-4684-4F60-865F-B7366E026CBA}" dt="2019-12-16T16:14:30.068" v="214" actId="478"/>
          <ac:picMkLst>
            <pc:docMk/>
            <pc:sldMk cId="2761979347" sldId="467"/>
            <ac:picMk id="32" creationId="{9EC836E4-D0F8-4D8B-B65F-195F1B0559E5}"/>
          </ac:picMkLst>
        </pc:picChg>
        <pc:picChg chg="add mod">
          <ac:chgData name="李 晟" userId="ef0463800a78cc49" providerId="LiveId" clId="{64729906-4684-4F60-865F-B7366E026CBA}" dt="2019-12-16T16:19:31.160" v="314" actId="571"/>
          <ac:picMkLst>
            <pc:docMk/>
            <pc:sldMk cId="2761979347" sldId="467"/>
            <ac:picMk id="33" creationId="{0AF6B60E-8AB2-4490-BBE0-AF2CF7F6B462}"/>
          </ac:picMkLst>
        </pc:picChg>
        <pc:picChg chg="add del mod">
          <ac:chgData name="李 晟" userId="ef0463800a78cc49" providerId="LiveId" clId="{64729906-4684-4F60-865F-B7366E026CBA}" dt="2019-12-16T16:36:06.814" v="489" actId="21"/>
          <ac:picMkLst>
            <pc:docMk/>
            <pc:sldMk cId="2761979347" sldId="467"/>
            <ac:picMk id="34" creationId="{5121C36D-FB88-4C3F-83DF-226D92B012BB}"/>
          </ac:picMkLst>
        </pc:picChg>
        <pc:picChg chg="add del mod">
          <ac:chgData name="李 晟" userId="ef0463800a78cc49" providerId="LiveId" clId="{64729906-4684-4F60-865F-B7366E026CBA}" dt="2019-12-16T16:36:06.814" v="489" actId="21"/>
          <ac:picMkLst>
            <pc:docMk/>
            <pc:sldMk cId="2761979347" sldId="467"/>
            <ac:picMk id="35" creationId="{243D75E7-AAED-42D8-A04B-D8C2216F841A}"/>
          </ac:picMkLst>
        </pc:picChg>
        <pc:picChg chg="add del mod">
          <ac:chgData name="李 晟" userId="ef0463800a78cc49" providerId="LiveId" clId="{64729906-4684-4F60-865F-B7366E026CBA}" dt="2019-12-16T16:20:24.055" v="327" actId="478"/>
          <ac:picMkLst>
            <pc:docMk/>
            <pc:sldMk cId="2761979347" sldId="467"/>
            <ac:picMk id="36" creationId="{AB1E5B9E-7C1D-4F85-B345-0AD7A81C70CB}"/>
          </ac:picMkLst>
        </pc:picChg>
        <pc:picChg chg="add del mod">
          <ac:chgData name="李 晟" userId="ef0463800a78cc49" providerId="LiveId" clId="{64729906-4684-4F60-865F-B7366E026CBA}" dt="2019-12-16T16:36:06.814" v="489" actId="21"/>
          <ac:picMkLst>
            <pc:docMk/>
            <pc:sldMk cId="2761979347" sldId="467"/>
            <ac:picMk id="37" creationId="{536C36A3-89B9-4FE0-985E-56FD0537A031}"/>
          </ac:picMkLst>
        </pc:picChg>
        <pc:picChg chg="add del mod">
          <ac:chgData name="李 晟" userId="ef0463800a78cc49" providerId="LiveId" clId="{64729906-4684-4F60-865F-B7366E026CBA}" dt="2019-12-16T16:23:57.469" v="336" actId="478"/>
          <ac:picMkLst>
            <pc:docMk/>
            <pc:sldMk cId="2761979347" sldId="467"/>
            <ac:picMk id="39" creationId="{4DBA09B0-0113-47E8-9CDF-7261D5F46A93}"/>
          </ac:picMkLst>
        </pc:picChg>
        <pc:picChg chg="add del mod">
          <ac:chgData name="李 晟" userId="ef0463800a78cc49" providerId="LiveId" clId="{64729906-4684-4F60-865F-B7366E026CBA}" dt="2019-12-16T16:36:06.814" v="489" actId="21"/>
          <ac:picMkLst>
            <pc:docMk/>
            <pc:sldMk cId="2761979347" sldId="467"/>
            <ac:picMk id="42" creationId="{07980A9D-64B7-4991-B0D3-1EE786CE32AD}"/>
          </ac:picMkLst>
        </pc:picChg>
        <pc:picChg chg="add del mod">
          <ac:chgData name="李 晟" userId="ef0463800a78cc49" providerId="LiveId" clId="{64729906-4684-4F60-865F-B7366E026CBA}" dt="2019-12-16T16:36:06.814" v="489" actId="21"/>
          <ac:picMkLst>
            <pc:docMk/>
            <pc:sldMk cId="2761979347" sldId="467"/>
            <ac:picMk id="43" creationId="{E2ACE619-F288-4979-BE95-948ABE1765E2}"/>
          </ac:picMkLst>
        </pc:picChg>
      </pc:sldChg>
      <pc:sldChg chg="addSp delSp modSp">
        <pc:chgData name="李 晟" userId="ef0463800a78cc49" providerId="LiveId" clId="{64729906-4684-4F60-865F-B7366E026CBA}" dt="2019-12-16T16:18:58.693" v="310" actId="478"/>
        <pc:sldMkLst>
          <pc:docMk/>
          <pc:sldMk cId="1886813119" sldId="468"/>
        </pc:sldMkLst>
        <pc:spChg chg="del">
          <ac:chgData name="李 晟" userId="ef0463800a78cc49" providerId="LiveId" clId="{64729906-4684-4F60-865F-B7366E026CBA}" dt="2019-12-16T16:16:09.745" v="218" actId="478"/>
          <ac:spMkLst>
            <pc:docMk/>
            <pc:sldMk cId="1886813119" sldId="468"/>
            <ac:spMk id="5" creationId="{6326E8B8-03EF-40A2-8C3A-7F9CC030AD34}"/>
          </ac:spMkLst>
        </pc:spChg>
        <pc:spChg chg="add del mod">
          <ac:chgData name="李 晟" userId="ef0463800a78cc49" providerId="LiveId" clId="{64729906-4684-4F60-865F-B7366E026CBA}" dt="2019-12-16T16:18:58.693" v="310" actId="478"/>
          <ac:spMkLst>
            <pc:docMk/>
            <pc:sldMk cId="1886813119" sldId="468"/>
            <ac:spMk id="6" creationId="{1AA1D959-62FF-4C23-8844-B36A8DF1B8D7}"/>
          </ac:spMkLst>
        </pc:spChg>
        <pc:spChg chg="del">
          <ac:chgData name="李 晟" userId="ef0463800a78cc49" providerId="LiveId" clId="{64729906-4684-4F60-865F-B7366E026CBA}" dt="2019-12-16T16:16:09.745" v="218" actId="478"/>
          <ac:spMkLst>
            <pc:docMk/>
            <pc:sldMk cId="1886813119" sldId="468"/>
            <ac:spMk id="7" creationId="{92450AE9-5123-4307-BE25-05A5CF7D9A07}"/>
          </ac:spMkLst>
        </pc:spChg>
        <pc:spChg chg="del">
          <ac:chgData name="李 晟" userId="ef0463800a78cc49" providerId="LiveId" clId="{64729906-4684-4F60-865F-B7366E026CBA}" dt="2019-12-16T16:16:09.745" v="218" actId="478"/>
          <ac:spMkLst>
            <pc:docMk/>
            <pc:sldMk cId="1886813119" sldId="468"/>
            <ac:spMk id="8" creationId="{842B05F7-81E8-4EB9-978D-900A26E19BA3}"/>
          </ac:spMkLst>
        </pc:spChg>
        <pc:spChg chg="add del mod">
          <ac:chgData name="李 晟" userId="ef0463800a78cc49" providerId="LiveId" clId="{64729906-4684-4F60-865F-B7366E026CBA}" dt="2019-12-16T15:53:08.168" v="1" actId="478"/>
          <ac:spMkLst>
            <pc:docMk/>
            <pc:sldMk cId="1886813119" sldId="468"/>
            <ac:spMk id="9" creationId="{464DD792-A34A-4DBF-B8E5-31F3E9E8BE3D}"/>
          </ac:spMkLst>
        </pc:spChg>
        <pc:spChg chg="add del mod">
          <ac:chgData name="李 晟" userId="ef0463800a78cc49" providerId="LiveId" clId="{64729906-4684-4F60-865F-B7366E026CBA}" dt="2019-12-16T16:16:27.572" v="222" actId="1076"/>
          <ac:spMkLst>
            <pc:docMk/>
            <pc:sldMk cId="1886813119" sldId="468"/>
            <ac:spMk id="20" creationId="{1D5B798C-F4B0-477A-8BD8-B00996FA7925}"/>
          </ac:spMkLst>
        </pc:spChg>
        <pc:spChg chg="add del mod">
          <ac:chgData name="李 晟" userId="ef0463800a78cc49" providerId="LiveId" clId="{64729906-4684-4F60-865F-B7366E026CBA}" dt="2019-12-16T15:58:02.684" v="16" actId="11529"/>
          <ac:spMkLst>
            <pc:docMk/>
            <pc:sldMk cId="1886813119" sldId="468"/>
            <ac:spMk id="21" creationId="{2A669B49-9A3A-4535-B889-6489A4BDFEC9}"/>
          </ac:spMkLst>
        </pc:spChg>
        <pc:spChg chg="add mod">
          <ac:chgData name="李 晟" userId="ef0463800a78cc49" providerId="LiveId" clId="{64729906-4684-4F60-865F-B7366E026CBA}" dt="2019-12-16T16:16:20.097" v="220" actId="1076"/>
          <ac:spMkLst>
            <pc:docMk/>
            <pc:sldMk cId="1886813119" sldId="468"/>
            <ac:spMk id="22" creationId="{4D48EFA4-4B6E-498A-8433-60E11960CE27}"/>
          </ac:spMkLst>
        </pc:spChg>
        <pc:spChg chg="add mod">
          <ac:chgData name="李 晟" userId="ef0463800a78cc49" providerId="LiveId" clId="{64729906-4684-4F60-865F-B7366E026CBA}" dt="2019-12-16T16:16:20.097" v="220" actId="1076"/>
          <ac:spMkLst>
            <pc:docMk/>
            <pc:sldMk cId="1886813119" sldId="468"/>
            <ac:spMk id="23" creationId="{D092361C-0979-4274-859E-556ABFE88E66}"/>
          </ac:spMkLst>
        </pc:spChg>
        <pc:spChg chg="add mod">
          <ac:chgData name="李 晟" userId="ef0463800a78cc49" providerId="LiveId" clId="{64729906-4684-4F60-865F-B7366E026CBA}" dt="2019-12-16T16:17:59.477" v="246" actId="1076"/>
          <ac:spMkLst>
            <pc:docMk/>
            <pc:sldMk cId="1886813119" sldId="468"/>
            <ac:spMk id="24" creationId="{89BE13F0-A943-4156-BED8-6D3ABE464514}"/>
          </ac:spMkLst>
        </pc:spChg>
        <pc:spChg chg="add mod">
          <ac:chgData name="李 晟" userId="ef0463800a78cc49" providerId="LiveId" clId="{64729906-4684-4F60-865F-B7366E026CBA}" dt="2019-12-16T16:16:20.097" v="220" actId="1076"/>
          <ac:spMkLst>
            <pc:docMk/>
            <pc:sldMk cId="1886813119" sldId="468"/>
            <ac:spMk id="35" creationId="{F12BA0F7-083C-4AF3-92ED-39B701C0E07E}"/>
          </ac:spMkLst>
        </pc:spChg>
        <pc:spChg chg="add mod">
          <ac:chgData name="李 晟" userId="ef0463800a78cc49" providerId="LiveId" clId="{64729906-4684-4F60-865F-B7366E026CBA}" dt="2019-12-16T16:16:20.097" v="220" actId="1076"/>
          <ac:spMkLst>
            <pc:docMk/>
            <pc:sldMk cId="1886813119" sldId="468"/>
            <ac:spMk id="36" creationId="{BB36C462-8EA8-4353-A8B5-F97707B7D22A}"/>
          </ac:spMkLst>
        </pc:spChg>
        <pc:spChg chg="add mod">
          <ac:chgData name="李 晟" userId="ef0463800a78cc49" providerId="LiveId" clId="{64729906-4684-4F60-865F-B7366E026CBA}" dt="2019-12-16T16:16:20.097" v="220" actId="1076"/>
          <ac:spMkLst>
            <pc:docMk/>
            <pc:sldMk cId="1886813119" sldId="468"/>
            <ac:spMk id="37" creationId="{116258DA-08B9-4009-B137-2857749A7088}"/>
          </ac:spMkLst>
        </pc:spChg>
        <pc:spChg chg="add mod">
          <ac:chgData name="李 晟" userId="ef0463800a78cc49" providerId="LiveId" clId="{64729906-4684-4F60-865F-B7366E026CBA}" dt="2019-12-16T16:18:27.361" v="302"/>
          <ac:spMkLst>
            <pc:docMk/>
            <pc:sldMk cId="1886813119" sldId="468"/>
            <ac:spMk id="38" creationId="{E22C326F-A5E0-4EE7-B432-A2A0FBD9F02C}"/>
          </ac:spMkLst>
        </pc:spChg>
        <pc:grpChg chg="add del mod">
          <ac:chgData name="李 晟" userId="ef0463800a78cc49" providerId="LiveId" clId="{64729906-4684-4F60-865F-B7366E026CBA}" dt="2019-12-16T16:17:32.743" v="244" actId="478"/>
          <ac:grpSpMkLst>
            <pc:docMk/>
            <pc:sldMk cId="1886813119" sldId="468"/>
            <ac:grpSpMk id="10" creationId="{79FF0DFF-8B62-4438-8022-0861FB48B2F4}"/>
          </ac:grpSpMkLst>
        </pc:grpChg>
        <pc:grpChg chg="add mod">
          <ac:chgData name="李 晟" userId="ef0463800a78cc49" providerId="LiveId" clId="{64729906-4684-4F60-865F-B7366E026CBA}" dt="2019-12-16T16:17:59.477" v="246" actId="1076"/>
          <ac:grpSpMkLst>
            <pc:docMk/>
            <pc:sldMk cId="1886813119" sldId="468"/>
            <ac:grpSpMk id="25" creationId="{BE222987-6242-4052-A116-E8FF1D0D3BA0}"/>
          </ac:grpSpMkLst>
        </pc:grpChg>
      </pc:sldChg>
      <pc:sldChg chg="addSp delSp modSp add">
        <pc:chgData name="李 晟" userId="ef0463800a78cc49" providerId="LiveId" clId="{64729906-4684-4F60-865F-B7366E026CBA}" dt="2019-12-16T16:39:20.786" v="509" actId="1076"/>
        <pc:sldMkLst>
          <pc:docMk/>
          <pc:sldMk cId="1781661781" sldId="469"/>
        </pc:sldMkLst>
        <pc:spChg chg="add del">
          <ac:chgData name="李 晟" userId="ef0463800a78cc49" providerId="LiveId" clId="{64729906-4684-4F60-865F-B7366E026CBA}" dt="2019-12-16T16:37:10.442" v="497" actId="478"/>
          <ac:spMkLst>
            <pc:docMk/>
            <pc:sldMk cId="1781661781" sldId="469"/>
            <ac:spMk id="3" creationId="{00000000-0000-0000-0000-000000000000}"/>
          </ac:spMkLst>
        </pc:spChg>
        <pc:spChg chg="add del">
          <ac:chgData name="李 晟" userId="ef0463800a78cc49" providerId="LiveId" clId="{64729906-4684-4F60-865F-B7366E026CBA}" dt="2019-12-16T16:18:56.122" v="309" actId="478"/>
          <ac:spMkLst>
            <pc:docMk/>
            <pc:sldMk cId="1781661781" sldId="469"/>
            <ac:spMk id="6" creationId="{1AA1D959-62FF-4C23-8844-B36A8DF1B8D7}"/>
          </ac:spMkLst>
        </pc:spChg>
        <pc:spChg chg="add del">
          <ac:chgData name="李 晟" userId="ef0463800a78cc49" providerId="LiveId" clId="{64729906-4684-4F60-865F-B7366E026CBA}" dt="2019-12-16T16:37:10.442" v="497" actId="478"/>
          <ac:spMkLst>
            <pc:docMk/>
            <pc:sldMk cId="1781661781" sldId="469"/>
            <ac:spMk id="20" creationId="{1D5B798C-F4B0-477A-8BD8-B00996FA7925}"/>
          </ac:spMkLst>
        </pc:spChg>
        <pc:spChg chg="mod">
          <ac:chgData name="李 晟" userId="ef0463800a78cc49" providerId="LiveId" clId="{64729906-4684-4F60-865F-B7366E026CBA}" dt="2019-12-16T16:37:03.490" v="495" actId="1076"/>
          <ac:spMkLst>
            <pc:docMk/>
            <pc:sldMk cId="1781661781" sldId="469"/>
            <ac:spMk id="22" creationId="{4D48EFA4-4B6E-498A-8433-60E11960CE27}"/>
          </ac:spMkLst>
        </pc:spChg>
        <pc:spChg chg="mod">
          <ac:chgData name="李 晟" userId="ef0463800a78cc49" providerId="LiveId" clId="{64729906-4684-4F60-865F-B7366E026CBA}" dt="2019-12-16T16:37:03.490" v="495" actId="1076"/>
          <ac:spMkLst>
            <pc:docMk/>
            <pc:sldMk cId="1781661781" sldId="469"/>
            <ac:spMk id="23" creationId="{D092361C-0979-4274-859E-556ABFE88E66}"/>
          </ac:spMkLst>
        </pc:spChg>
        <pc:spChg chg="mod">
          <ac:chgData name="李 晟" userId="ef0463800a78cc49" providerId="LiveId" clId="{64729906-4684-4F60-865F-B7366E026CBA}" dt="2019-12-16T16:39:20.786" v="509" actId="1076"/>
          <ac:spMkLst>
            <pc:docMk/>
            <pc:sldMk cId="1781661781" sldId="469"/>
            <ac:spMk id="24" creationId="{89BE13F0-A943-4156-BED8-6D3ABE464514}"/>
          </ac:spMkLst>
        </pc:spChg>
        <pc:spChg chg="mod">
          <ac:chgData name="李 晟" userId="ef0463800a78cc49" providerId="LiveId" clId="{64729906-4684-4F60-865F-B7366E026CBA}" dt="2019-12-16T16:37:03.490" v="495" actId="1076"/>
          <ac:spMkLst>
            <pc:docMk/>
            <pc:sldMk cId="1781661781" sldId="469"/>
            <ac:spMk id="35" creationId="{F12BA0F7-083C-4AF3-92ED-39B701C0E07E}"/>
          </ac:spMkLst>
        </pc:spChg>
        <pc:spChg chg="mod">
          <ac:chgData name="李 晟" userId="ef0463800a78cc49" providerId="LiveId" clId="{64729906-4684-4F60-865F-B7366E026CBA}" dt="2019-12-16T16:37:03.490" v="495" actId="1076"/>
          <ac:spMkLst>
            <pc:docMk/>
            <pc:sldMk cId="1781661781" sldId="469"/>
            <ac:spMk id="36" creationId="{BB36C462-8EA8-4353-A8B5-F97707B7D22A}"/>
          </ac:spMkLst>
        </pc:spChg>
        <pc:spChg chg="mod">
          <ac:chgData name="李 晟" userId="ef0463800a78cc49" providerId="LiveId" clId="{64729906-4684-4F60-865F-B7366E026CBA}" dt="2019-12-16T16:37:03.490" v="495" actId="1076"/>
          <ac:spMkLst>
            <pc:docMk/>
            <pc:sldMk cId="1781661781" sldId="469"/>
            <ac:spMk id="37" creationId="{116258DA-08B9-4009-B137-2857749A7088}"/>
          </ac:spMkLst>
        </pc:spChg>
        <pc:spChg chg="mod">
          <ac:chgData name="李 晟" userId="ef0463800a78cc49" providerId="LiveId" clId="{64729906-4684-4F60-865F-B7366E026CBA}" dt="2019-12-16T16:37:03.490" v="495" actId="1076"/>
          <ac:spMkLst>
            <pc:docMk/>
            <pc:sldMk cId="1781661781" sldId="469"/>
            <ac:spMk id="38" creationId="{E22C326F-A5E0-4EE7-B432-A2A0FBD9F02C}"/>
          </ac:spMkLst>
        </pc:spChg>
        <pc:spChg chg="add del mod">
          <ac:chgData name="李 晟" userId="ef0463800a78cc49" providerId="LiveId" clId="{64729906-4684-4F60-865F-B7366E026CBA}" dt="2019-12-16T16:37:16.614" v="498" actId="478"/>
          <ac:spMkLst>
            <pc:docMk/>
            <pc:sldMk cId="1781661781" sldId="469"/>
            <ac:spMk id="39" creationId="{720E3B01-63C3-44D0-AA05-44BB3B24E484}"/>
          </ac:spMkLst>
        </pc:spChg>
        <pc:spChg chg="add del mod">
          <ac:chgData name="李 晟" userId="ef0463800a78cc49" providerId="LiveId" clId="{64729906-4684-4F60-865F-B7366E026CBA}" dt="2019-12-16T16:37:16.614" v="498" actId="478"/>
          <ac:spMkLst>
            <pc:docMk/>
            <pc:sldMk cId="1781661781" sldId="469"/>
            <ac:spMk id="40" creationId="{DDA3B007-B8C7-42BC-A5A5-C9F4141B3818}"/>
          </ac:spMkLst>
        </pc:spChg>
        <pc:grpChg chg="mod">
          <ac:chgData name="李 晟" userId="ef0463800a78cc49" providerId="LiveId" clId="{64729906-4684-4F60-865F-B7366E026CBA}" dt="2019-12-16T16:37:03.490" v="495" actId="1076"/>
          <ac:grpSpMkLst>
            <pc:docMk/>
            <pc:sldMk cId="1781661781" sldId="469"/>
            <ac:grpSpMk id="25" creationId="{BE222987-6242-4052-A116-E8FF1D0D3BA0}"/>
          </ac:grpSpMkLst>
        </pc:grpChg>
      </pc:sldChg>
      <pc:sldChg chg="addSp delSp modSp add">
        <pc:chgData name="李 晟" userId="ef0463800a78cc49" providerId="LiveId" clId="{64729906-4684-4F60-865F-B7366E026CBA}" dt="2019-12-16T16:42:58.745" v="581" actId="1076"/>
        <pc:sldMkLst>
          <pc:docMk/>
          <pc:sldMk cId="2487809344" sldId="470"/>
        </pc:sldMkLst>
        <pc:spChg chg="add mod">
          <ac:chgData name="李 晟" userId="ef0463800a78cc49" providerId="LiveId" clId="{64729906-4684-4F60-865F-B7366E026CBA}" dt="2019-12-16T16:42:58.745" v="581" actId="1076"/>
          <ac:spMkLst>
            <pc:docMk/>
            <pc:sldMk cId="2487809344" sldId="470"/>
            <ac:spMk id="37" creationId="{7F03056B-7465-471E-8429-2BB42540E050}"/>
          </ac:spMkLst>
        </pc:spChg>
        <pc:spChg chg="mod">
          <ac:chgData name="李 晟" userId="ef0463800a78cc49" providerId="LiveId" clId="{64729906-4684-4F60-865F-B7366E026CBA}" dt="2019-12-16T16:41:20.934" v="552" actId="1076"/>
          <ac:spMkLst>
            <pc:docMk/>
            <pc:sldMk cId="2487809344" sldId="470"/>
            <ac:spMk id="46" creationId="{DCB31B14-60C6-413D-B533-BAF4A83283EF}"/>
          </ac:spMkLst>
        </pc:spChg>
        <pc:grpChg chg="mod">
          <ac:chgData name="李 晟" userId="ef0463800a78cc49" providerId="LiveId" clId="{64729906-4684-4F60-865F-B7366E026CBA}" dt="2019-12-16T16:41:37.782" v="561" actId="1037"/>
          <ac:grpSpMkLst>
            <pc:docMk/>
            <pc:sldMk cId="2487809344" sldId="470"/>
            <ac:grpSpMk id="10" creationId="{79FF0DFF-8B62-4438-8022-0861FB48B2F4}"/>
          </ac:grpSpMkLst>
        </pc:grpChg>
        <pc:grpChg chg="del mod">
          <ac:chgData name="李 晟" userId="ef0463800a78cc49" providerId="LiveId" clId="{64729906-4684-4F60-865F-B7366E026CBA}" dt="2019-12-16T16:41:08.933" v="522" actId="478"/>
          <ac:grpSpMkLst>
            <pc:docMk/>
            <pc:sldMk cId="2487809344" sldId="470"/>
            <ac:grpSpMk id="47" creationId="{16D2D00A-FFE0-40AE-AF92-DEF52810DDB8}"/>
          </ac:grpSpMkLst>
        </pc:grpChg>
      </pc:sldChg>
      <pc:sldChg chg="addSp modSp add">
        <pc:chgData name="李 晟" userId="ef0463800a78cc49" providerId="LiveId" clId="{64729906-4684-4F60-865F-B7366E026CBA}" dt="2019-12-16T16:45:01.248" v="630" actId="14100"/>
        <pc:sldMkLst>
          <pc:docMk/>
          <pc:sldMk cId="3787724632" sldId="471"/>
        </pc:sldMkLst>
        <pc:spChg chg="add mod">
          <ac:chgData name="李 晟" userId="ef0463800a78cc49" providerId="LiveId" clId="{64729906-4684-4F60-865F-B7366E026CBA}" dt="2019-12-16T16:45:01.248" v="630" actId="14100"/>
          <ac:spMkLst>
            <pc:docMk/>
            <pc:sldMk cId="3787724632" sldId="471"/>
            <ac:spMk id="28" creationId="{C49FE77F-E254-418D-98C5-7F7175FC31AB}"/>
          </ac:spMkLst>
        </pc:spChg>
      </pc:sldChg>
      <pc:sldChg chg="addSp modSp add">
        <pc:chgData name="李 晟" userId="ef0463800a78cc49" providerId="LiveId" clId="{64729906-4684-4F60-865F-B7366E026CBA}" dt="2019-12-16T16:49:51.865" v="724" actId="164"/>
        <pc:sldMkLst>
          <pc:docMk/>
          <pc:sldMk cId="284722822" sldId="472"/>
        </pc:sldMkLst>
        <pc:spChg chg="mod">
          <ac:chgData name="李 晟" userId="ef0463800a78cc49" providerId="LiveId" clId="{64729906-4684-4F60-865F-B7366E026CBA}" dt="2019-12-16T16:49:39.040" v="723" actId="14100"/>
          <ac:spMkLst>
            <pc:docMk/>
            <pc:sldMk cId="284722822" sldId="472"/>
            <ac:spMk id="6" creationId="{1AA1D959-62FF-4C23-8844-B36A8DF1B8D7}"/>
          </ac:spMkLst>
        </pc:spChg>
        <pc:spChg chg="mod">
          <ac:chgData name="李 晟" userId="ef0463800a78cc49" providerId="LiveId" clId="{64729906-4684-4F60-865F-B7366E026CBA}" dt="2019-12-16T16:44:14.386" v="618" actId="14100"/>
          <ac:spMkLst>
            <pc:docMk/>
            <pc:sldMk cId="284722822" sldId="472"/>
            <ac:spMk id="28" creationId="{C49FE77F-E254-418D-98C5-7F7175FC31AB}"/>
          </ac:spMkLst>
        </pc:spChg>
        <pc:spChg chg="add mod">
          <ac:chgData name="李 晟" userId="ef0463800a78cc49" providerId="LiveId" clId="{64729906-4684-4F60-865F-B7366E026CBA}" dt="2019-12-16T16:44:32.294" v="621" actId="1076"/>
          <ac:spMkLst>
            <pc:docMk/>
            <pc:sldMk cId="284722822" sldId="472"/>
            <ac:spMk id="34" creationId="{7D7F4B26-4513-497C-89BC-7850CA39E766}"/>
          </ac:spMkLst>
        </pc:spChg>
        <pc:spChg chg="mod">
          <ac:chgData name="李 晟" userId="ef0463800a78cc49" providerId="LiveId" clId="{64729906-4684-4F60-865F-B7366E026CBA}" dt="2019-12-16T16:44:06.269" v="615" actId="1037"/>
          <ac:spMkLst>
            <pc:docMk/>
            <pc:sldMk cId="284722822" sldId="472"/>
            <ac:spMk id="40" creationId="{6720CF74-5B85-4274-B4CB-C88E0CAA278D}"/>
          </ac:spMkLst>
        </pc:spChg>
        <pc:grpChg chg="add mod">
          <ac:chgData name="李 晟" userId="ef0463800a78cc49" providerId="LiveId" clId="{64729906-4684-4F60-865F-B7366E026CBA}" dt="2019-12-16T16:49:51.865" v="724" actId="164"/>
          <ac:grpSpMkLst>
            <pc:docMk/>
            <pc:sldMk cId="284722822" sldId="472"/>
            <ac:grpSpMk id="5" creationId="{4847AF5F-2146-4D55-8525-AF13A0C7A9C8}"/>
          </ac:grpSpMkLst>
        </pc:grpChg>
        <pc:picChg chg="mod">
          <ac:chgData name="李 晟" userId="ef0463800a78cc49" providerId="LiveId" clId="{64729906-4684-4F60-865F-B7366E026CBA}" dt="2019-12-16T16:44:06.269" v="615" actId="1037"/>
          <ac:picMkLst>
            <pc:docMk/>
            <pc:sldMk cId="284722822" sldId="472"/>
            <ac:picMk id="9" creationId="{CDDC28C7-9615-4694-8964-FE3FA94A4BC8}"/>
          </ac:picMkLst>
        </pc:picChg>
        <pc:picChg chg="mod">
          <ac:chgData name="李 晟" userId="ef0463800a78cc49" providerId="LiveId" clId="{64729906-4684-4F60-865F-B7366E026CBA}" dt="2019-12-16T16:44:06.269" v="615" actId="1037"/>
          <ac:picMkLst>
            <pc:docMk/>
            <pc:sldMk cId="284722822" sldId="472"/>
            <ac:picMk id="29" creationId="{05B57CFE-0404-446B-A6D2-527ACD901F2A}"/>
          </ac:picMkLst>
        </pc:picChg>
        <pc:picChg chg="mod">
          <ac:chgData name="李 晟" userId="ef0463800a78cc49" providerId="LiveId" clId="{64729906-4684-4F60-865F-B7366E026CBA}" dt="2019-12-16T16:44:06.269" v="615" actId="1037"/>
          <ac:picMkLst>
            <pc:docMk/>
            <pc:sldMk cId="284722822" sldId="472"/>
            <ac:picMk id="30" creationId="{4FB4C179-B200-4565-97E3-54F33FE284BB}"/>
          </ac:picMkLst>
        </pc:picChg>
        <pc:picChg chg="add mod">
          <ac:chgData name="李 晟" userId="ef0463800a78cc49" providerId="LiveId" clId="{64729906-4684-4F60-865F-B7366E026CBA}" dt="2019-12-16T16:49:51.865" v="724" actId="164"/>
          <ac:picMkLst>
            <pc:docMk/>
            <pc:sldMk cId="284722822" sldId="472"/>
            <ac:picMk id="31" creationId="{7C42B454-113D-4D76-BA2E-71673050A23B}"/>
          </ac:picMkLst>
        </pc:picChg>
        <pc:picChg chg="add mod">
          <ac:chgData name="李 晟" userId="ef0463800a78cc49" providerId="LiveId" clId="{64729906-4684-4F60-865F-B7366E026CBA}" dt="2019-12-16T16:49:51.865" v="724" actId="164"/>
          <ac:picMkLst>
            <pc:docMk/>
            <pc:sldMk cId="284722822" sldId="472"/>
            <ac:picMk id="32" creationId="{39A8CE58-F1C1-49FB-AB10-832EF60713C0}"/>
          </ac:picMkLst>
        </pc:picChg>
        <pc:picChg chg="add mod">
          <ac:chgData name="李 晟" userId="ef0463800a78cc49" providerId="LiveId" clId="{64729906-4684-4F60-865F-B7366E026CBA}" dt="2019-12-16T16:49:51.865" v="724" actId="164"/>
          <ac:picMkLst>
            <pc:docMk/>
            <pc:sldMk cId="284722822" sldId="472"/>
            <ac:picMk id="33" creationId="{C3105637-12F9-4FD8-A323-3F1F3CB2904A}"/>
          </ac:picMkLst>
        </pc:picChg>
      </pc:sldChg>
      <pc:sldChg chg="addSp modSp add">
        <pc:chgData name="李 晟" userId="ef0463800a78cc49" providerId="LiveId" clId="{64729906-4684-4F60-865F-B7366E026CBA}" dt="2019-12-16T16:51:09.023" v="733" actId="164"/>
        <pc:sldMkLst>
          <pc:docMk/>
          <pc:sldMk cId="1771800599" sldId="473"/>
        </pc:sldMkLst>
        <pc:spChg chg="mod">
          <ac:chgData name="李 晟" userId="ef0463800a78cc49" providerId="LiveId" clId="{64729906-4684-4F60-865F-B7366E026CBA}" dt="2019-12-16T16:50:01.116" v="726" actId="14100"/>
          <ac:spMkLst>
            <pc:docMk/>
            <pc:sldMk cId="1771800599" sldId="473"/>
            <ac:spMk id="6" creationId="{1AA1D959-62FF-4C23-8844-B36A8DF1B8D7}"/>
          </ac:spMkLst>
        </pc:spChg>
        <pc:spChg chg="mod ord">
          <ac:chgData name="李 晟" userId="ef0463800a78cc49" providerId="LiveId" clId="{64729906-4684-4F60-865F-B7366E026CBA}" dt="2019-12-16T16:50:15.197" v="730" actId="14100"/>
          <ac:spMkLst>
            <pc:docMk/>
            <pc:sldMk cId="1771800599" sldId="473"/>
            <ac:spMk id="28" creationId="{C49FE77F-E254-418D-98C5-7F7175FC31AB}"/>
          </ac:spMkLst>
        </pc:spChg>
        <pc:spChg chg="mod">
          <ac:chgData name="李 晟" userId="ef0463800a78cc49" providerId="LiveId" clId="{64729906-4684-4F60-865F-B7366E026CBA}" dt="2019-12-16T16:48:47.836" v="718" actId="1037"/>
          <ac:spMkLst>
            <pc:docMk/>
            <pc:sldMk cId="1771800599" sldId="473"/>
            <ac:spMk id="34" creationId="{7D7F4B26-4513-497C-89BC-7850CA39E766}"/>
          </ac:spMkLst>
        </pc:spChg>
        <pc:spChg chg="add mod">
          <ac:chgData name="李 晟" userId="ef0463800a78cc49" providerId="LiveId" clId="{64729906-4684-4F60-865F-B7366E026CBA}" dt="2019-12-16T16:48:55.707" v="719" actId="1076"/>
          <ac:spMkLst>
            <pc:docMk/>
            <pc:sldMk cId="1771800599" sldId="473"/>
            <ac:spMk id="39" creationId="{4D98E7B1-5F29-4B67-B469-546351FB02FD}"/>
          </ac:spMkLst>
        </pc:spChg>
        <pc:spChg chg="mod">
          <ac:chgData name="李 晟" userId="ef0463800a78cc49" providerId="LiveId" clId="{64729906-4684-4F60-865F-B7366E026CBA}" dt="2019-12-16T16:48:47.836" v="718" actId="1037"/>
          <ac:spMkLst>
            <pc:docMk/>
            <pc:sldMk cId="1771800599" sldId="473"/>
            <ac:spMk id="40" creationId="{6720CF74-5B85-4274-B4CB-C88E0CAA278D}"/>
          </ac:spMkLst>
        </pc:spChg>
        <pc:grpChg chg="add mod">
          <ac:chgData name="李 晟" userId="ef0463800a78cc49" providerId="LiveId" clId="{64729906-4684-4F60-865F-B7366E026CBA}" dt="2019-12-16T16:50:06.416" v="727" actId="164"/>
          <ac:grpSpMkLst>
            <pc:docMk/>
            <pc:sldMk cId="1771800599" sldId="473"/>
            <ac:grpSpMk id="5" creationId="{8F75FCBD-00D3-486E-A8C9-3CC6E7E4FBE4}"/>
          </ac:grpSpMkLst>
        </pc:grpChg>
        <pc:grpChg chg="add mod">
          <ac:chgData name="李 晟" userId="ef0463800a78cc49" providerId="LiveId" clId="{64729906-4684-4F60-865F-B7366E026CBA}" dt="2019-12-16T16:51:09.023" v="733" actId="164"/>
          <ac:grpSpMkLst>
            <pc:docMk/>
            <pc:sldMk cId="1771800599" sldId="473"/>
            <ac:grpSpMk id="7" creationId="{889C3568-C176-4402-98E9-14BAE2BB386D}"/>
          </ac:grpSpMkLst>
        </pc:grpChg>
        <pc:picChg chg="mod">
          <ac:chgData name="李 晟" userId="ef0463800a78cc49" providerId="LiveId" clId="{64729906-4684-4F60-865F-B7366E026CBA}" dt="2019-12-16T16:48:47.836" v="718" actId="1037"/>
          <ac:picMkLst>
            <pc:docMk/>
            <pc:sldMk cId="1771800599" sldId="473"/>
            <ac:picMk id="9" creationId="{CDDC28C7-9615-4694-8964-FE3FA94A4BC8}"/>
          </ac:picMkLst>
        </pc:picChg>
        <pc:picChg chg="mod">
          <ac:chgData name="李 晟" userId="ef0463800a78cc49" providerId="LiveId" clId="{64729906-4684-4F60-865F-B7366E026CBA}" dt="2019-12-16T16:48:47.836" v="718" actId="1037"/>
          <ac:picMkLst>
            <pc:docMk/>
            <pc:sldMk cId="1771800599" sldId="473"/>
            <ac:picMk id="29" creationId="{05B57CFE-0404-446B-A6D2-527ACD901F2A}"/>
          </ac:picMkLst>
        </pc:picChg>
        <pc:picChg chg="mod">
          <ac:chgData name="李 晟" userId="ef0463800a78cc49" providerId="LiveId" clId="{64729906-4684-4F60-865F-B7366E026CBA}" dt="2019-12-16T16:48:47.836" v="718" actId="1037"/>
          <ac:picMkLst>
            <pc:docMk/>
            <pc:sldMk cId="1771800599" sldId="473"/>
            <ac:picMk id="30" creationId="{4FB4C179-B200-4565-97E3-54F33FE284BB}"/>
          </ac:picMkLst>
        </pc:picChg>
        <pc:picChg chg="mod">
          <ac:chgData name="李 晟" userId="ef0463800a78cc49" providerId="LiveId" clId="{64729906-4684-4F60-865F-B7366E026CBA}" dt="2019-12-16T16:50:06.416" v="727" actId="164"/>
          <ac:picMkLst>
            <pc:docMk/>
            <pc:sldMk cId="1771800599" sldId="473"/>
            <ac:picMk id="31" creationId="{7C42B454-113D-4D76-BA2E-71673050A23B}"/>
          </ac:picMkLst>
        </pc:picChg>
        <pc:picChg chg="mod">
          <ac:chgData name="李 晟" userId="ef0463800a78cc49" providerId="LiveId" clId="{64729906-4684-4F60-865F-B7366E026CBA}" dt="2019-12-16T16:50:06.416" v="727" actId="164"/>
          <ac:picMkLst>
            <pc:docMk/>
            <pc:sldMk cId="1771800599" sldId="473"/>
            <ac:picMk id="32" creationId="{39A8CE58-F1C1-49FB-AB10-832EF60713C0}"/>
          </ac:picMkLst>
        </pc:picChg>
        <pc:picChg chg="mod">
          <ac:chgData name="李 晟" userId="ef0463800a78cc49" providerId="LiveId" clId="{64729906-4684-4F60-865F-B7366E026CBA}" dt="2019-12-16T16:50:06.416" v="727" actId="164"/>
          <ac:picMkLst>
            <pc:docMk/>
            <pc:sldMk cId="1771800599" sldId="473"/>
            <ac:picMk id="33" creationId="{C3105637-12F9-4FD8-A323-3F1F3CB2904A}"/>
          </ac:picMkLst>
        </pc:picChg>
        <pc:picChg chg="add mod">
          <ac:chgData name="李 晟" userId="ef0463800a78cc49" providerId="LiveId" clId="{64729906-4684-4F60-865F-B7366E026CBA}" dt="2019-12-16T16:51:09.023" v="733" actId="164"/>
          <ac:picMkLst>
            <pc:docMk/>
            <pc:sldMk cId="1771800599" sldId="473"/>
            <ac:picMk id="35" creationId="{BFEC4A46-09C9-4801-BE2C-E9E2F5FA92D4}"/>
          </ac:picMkLst>
        </pc:picChg>
        <pc:picChg chg="add mod">
          <ac:chgData name="李 晟" userId="ef0463800a78cc49" providerId="LiveId" clId="{64729906-4684-4F60-865F-B7366E026CBA}" dt="2019-12-16T16:51:09.023" v="733" actId="164"/>
          <ac:picMkLst>
            <pc:docMk/>
            <pc:sldMk cId="1771800599" sldId="473"/>
            <ac:picMk id="36" creationId="{CB18DEDF-61ED-4FE5-BDB9-07E35442AA51}"/>
          </ac:picMkLst>
        </pc:picChg>
        <pc:picChg chg="add mod">
          <ac:chgData name="李 晟" userId="ef0463800a78cc49" providerId="LiveId" clId="{64729906-4684-4F60-865F-B7366E026CBA}" dt="2019-12-16T16:51:09.023" v="733" actId="164"/>
          <ac:picMkLst>
            <pc:docMk/>
            <pc:sldMk cId="1771800599" sldId="473"/>
            <ac:picMk id="38" creationId="{34D906A4-5FEA-4AE9-A604-2E1AE51C8191}"/>
          </ac:picMkLst>
        </pc:picChg>
      </pc:sldChg>
      <pc:sldChg chg="addSp modSp add">
        <pc:chgData name="李 晟" userId="ef0463800a78cc49" providerId="LiveId" clId="{64729906-4684-4F60-865F-B7366E026CBA}" dt="2019-12-16T16:54:26.949" v="829" actId="1076"/>
        <pc:sldMkLst>
          <pc:docMk/>
          <pc:sldMk cId="3483545536" sldId="474"/>
        </pc:sldMkLst>
        <pc:spChg chg="mod ord">
          <ac:chgData name="李 晟" userId="ef0463800a78cc49" providerId="LiveId" clId="{64729906-4684-4F60-865F-B7366E026CBA}" dt="2019-12-16T16:51:37.892" v="776" actId="166"/>
          <ac:spMkLst>
            <pc:docMk/>
            <pc:sldMk cId="3483545536" sldId="474"/>
            <ac:spMk id="28" creationId="{C49FE77F-E254-418D-98C5-7F7175FC31AB}"/>
          </ac:spMkLst>
        </pc:spChg>
        <pc:spChg chg="mod">
          <ac:chgData name="李 晟" userId="ef0463800a78cc49" providerId="LiveId" clId="{64729906-4684-4F60-865F-B7366E026CBA}" dt="2019-12-16T16:51:27.434" v="773" actId="1037"/>
          <ac:spMkLst>
            <pc:docMk/>
            <pc:sldMk cId="3483545536" sldId="474"/>
            <ac:spMk id="34" creationId="{7D7F4B26-4513-497C-89BC-7850CA39E766}"/>
          </ac:spMkLst>
        </pc:spChg>
        <pc:spChg chg="mod">
          <ac:chgData name="李 晟" userId="ef0463800a78cc49" providerId="LiveId" clId="{64729906-4684-4F60-865F-B7366E026CBA}" dt="2019-12-16T16:51:27.434" v="773" actId="1037"/>
          <ac:spMkLst>
            <pc:docMk/>
            <pc:sldMk cId="3483545536" sldId="474"/>
            <ac:spMk id="39" creationId="{4D98E7B1-5F29-4B67-B469-546351FB02FD}"/>
          </ac:spMkLst>
        </pc:spChg>
        <pc:spChg chg="mod">
          <ac:chgData name="李 晟" userId="ef0463800a78cc49" providerId="LiveId" clId="{64729906-4684-4F60-865F-B7366E026CBA}" dt="2019-12-16T16:51:27.434" v="773" actId="1037"/>
          <ac:spMkLst>
            <pc:docMk/>
            <pc:sldMk cId="3483545536" sldId="474"/>
            <ac:spMk id="40" creationId="{6720CF74-5B85-4274-B4CB-C88E0CAA278D}"/>
          </ac:spMkLst>
        </pc:spChg>
        <pc:spChg chg="add mod">
          <ac:chgData name="李 晟" userId="ef0463800a78cc49" providerId="LiveId" clId="{64729906-4684-4F60-865F-B7366E026CBA}" dt="2019-12-16T16:54:26.949" v="829" actId="1076"/>
          <ac:spMkLst>
            <pc:docMk/>
            <pc:sldMk cId="3483545536" sldId="474"/>
            <ac:spMk id="41" creationId="{1F3A3CE6-340C-42E1-A46A-6803012A8308}"/>
          </ac:spMkLst>
        </pc:spChg>
        <pc:grpChg chg="mod">
          <ac:chgData name="李 晟" userId="ef0463800a78cc49" providerId="LiveId" clId="{64729906-4684-4F60-865F-B7366E026CBA}" dt="2019-12-16T16:51:27.434" v="773" actId="1037"/>
          <ac:grpSpMkLst>
            <pc:docMk/>
            <pc:sldMk cId="3483545536" sldId="474"/>
            <ac:grpSpMk id="5" creationId="{8F75FCBD-00D3-486E-A8C9-3CC6E7E4FBE4}"/>
          </ac:grpSpMkLst>
        </pc:grpChg>
        <pc:grpChg chg="add mod">
          <ac:chgData name="李 晟" userId="ef0463800a78cc49" providerId="LiveId" clId="{64729906-4684-4F60-865F-B7366E026CBA}" dt="2019-12-16T16:51:27.434" v="773" actId="1037"/>
          <ac:grpSpMkLst>
            <pc:docMk/>
            <pc:sldMk cId="3483545536" sldId="474"/>
            <ac:grpSpMk id="7" creationId="{010AE132-7A79-4115-BB0B-AF785F7CA748}"/>
          </ac:grpSpMkLst>
        </pc:grpChg>
        <pc:grpChg chg="add mod">
          <ac:chgData name="李 晟" userId="ef0463800a78cc49" providerId="LiveId" clId="{64729906-4684-4F60-865F-B7366E026CBA}" dt="2019-12-16T16:54:20.957" v="828" actId="1076"/>
          <ac:grpSpMkLst>
            <pc:docMk/>
            <pc:sldMk cId="3483545536" sldId="474"/>
            <ac:grpSpMk id="42" creationId="{0B20C1E4-F9A8-45C9-81A1-6DF9041CC7E9}"/>
          </ac:grpSpMkLst>
        </pc:grpChg>
        <pc:picChg chg="mod">
          <ac:chgData name="李 晟" userId="ef0463800a78cc49" providerId="LiveId" clId="{64729906-4684-4F60-865F-B7366E026CBA}" dt="2019-12-16T16:51:27.434" v="773" actId="1037"/>
          <ac:picMkLst>
            <pc:docMk/>
            <pc:sldMk cId="3483545536" sldId="474"/>
            <ac:picMk id="9" creationId="{CDDC28C7-9615-4694-8964-FE3FA94A4BC8}"/>
          </ac:picMkLst>
        </pc:picChg>
        <pc:picChg chg="mod">
          <ac:chgData name="李 晟" userId="ef0463800a78cc49" providerId="LiveId" clId="{64729906-4684-4F60-865F-B7366E026CBA}" dt="2019-12-16T16:51:27.434" v="773" actId="1037"/>
          <ac:picMkLst>
            <pc:docMk/>
            <pc:sldMk cId="3483545536" sldId="474"/>
            <ac:picMk id="29" creationId="{05B57CFE-0404-446B-A6D2-527ACD901F2A}"/>
          </ac:picMkLst>
        </pc:picChg>
        <pc:picChg chg="mod">
          <ac:chgData name="李 晟" userId="ef0463800a78cc49" providerId="LiveId" clId="{64729906-4684-4F60-865F-B7366E026CBA}" dt="2019-12-16T16:51:27.434" v="773" actId="1037"/>
          <ac:picMkLst>
            <pc:docMk/>
            <pc:sldMk cId="3483545536" sldId="474"/>
            <ac:picMk id="30" creationId="{4FB4C179-B200-4565-97E3-54F33FE284BB}"/>
          </ac:picMkLst>
        </pc:picChg>
        <pc:picChg chg="mod">
          <ac:chgData name="李 晟" userId="ef0463800a78cc49" providerId="LiveId" clId="{64729906-4684-4F60-865F-B7366E026CBA}" dt="2019-12-16T16:51:01.754" v="732" actId="164"/>
          <ac:picMkLst>
            <pc:docMk/>
            <pc:sldMk cId="3483545536" sldId="474"/>
            <ac:picMk id="35" creationId="{BFEC4A46-09C9-4801-BE2C-E9E2F5FA92D4}"/>
          </ac:picMkLst>
        </pc:picChg>
        <pc:picChg chg="mod">
          <ac:chgData name="李 晟" userId="ef0463800a78cc49" providerId="LiveId" clId="{64729906-4684-4F60-865F-B7366E026CBA}" dt="2019-12-16T16:51:01.754" v="732" actId="164"/>
          <ac:picMkLst>
            <pc:docMk/>
            <pc:sldMk cId="3483545536" sldId="474"/>
            <ac:picMk id="36" creationId="{CB18DEDF-61ED-4FE5-BDB9-07E35442AA51}"/>
          </ac:picMkLst>
        </pc:picChg>
        <pc:picChg chg="mod">
          <ac:chgData name="李 晟" userId="ef0463800a78cc49" providerId="LiveId" clId="{64729906-4684-4F60-865F-B7366E026CBA}" dt="2019-12-16T16:51:01.754" v="732" actId="164"/>
          <ac:picMkLst>
            <pc:docMk/>
            <pc:sldMk cId="3483545536" sldId="474"/>
            <ac:picMk id="38" creationId="{34D906A4-5FEA-4AE9-A604-2E1AE51C8191}"/>
          </ac:picMkLst>
        </pc:picChg>
      </pc:sldChg>
      <pc:sldChg chg="addSp delSp modSp add modAnim">
        <pc:chgData name="李 晟" userId="ef0463800a78cc49" providerId="LiveId" clId="{64729906-4684-4F60-865F-B7366E026CBA}" dt="2019-12-16T18:44:04.022" v="1118" actId="478"/>
        <pc:sldMkLst>
          <pc:docMk/>
          <pc:sldMk cId="3773956397" sldId="475"/>
        </pc:sldMkLst>
        <pc:spChg chg="mod">
          <ac:chgData name="李 晟" userId="ef0463800a78cc49" providerId="LiveId" clId="{64729906-4684-4F60-865F-B7366E026CBA}" dt="2019-12-16T17:52:36.248" v="1114" actId="20577"/>
          <ac:spMkLst>
            <pc:docMk/>
            <pc:sldMk cId="3773956397" sldId="475"/>
            <ac:spMk id="2" creationId="{00000000-0000-0000-0000-000000000000}"/>
          </ac:spMkLst>
        </pc:spChg>
        <pc:spChg chg="del">
          <ac:chgData name="李 晟" userId="ef0463800a78cc49" providerId="LiveId" clId="{64729906-4684-4F60-865F-B7366E026CBA}" dt="2019-12-16T17:03:07.171" v="831" actId="478"/>
          <ac:spMkLst>
            <pc:docMk/>
            <pc:sldMk cId="3773956397" sldId="475"/>
            <ac:spMk id="6" creationId="{1AA1D959-62FF-4C23-8844-B36A8DF1B8D7}"/>
          </ac:spMkLst>
        </pc:spChg>
        <pc:spChg chg="del">
          <ac:chgData name="李 晟" userId="ef0463800a78cc49" providerId="LiveId" clId="{64729906-4684-4F60-865F-B7366E026CBA}" dt="2019-12-16T17:03:07.171" v="831" actId="478"/>
          <ac:spMkLst>
            <pc:docMk/>
            <pc:sldMk cId="3773956397" sldId="475"/>
            <ac:spMk id="28" creationId="{C49FE77F-E254-418D-98C5-7F7175FC31AB}"/>
          </ac:spMkLst>
        </pc:spChg>
        <pc:spChg chg="del">
          <ac:chgData name="李 晟" userId="ef0463800a78cc49" providerId="LiveId" clId="{64729906-4684-4F60-865F-B7366E026CBA}" dt="2019-12-16T17:03:07.171" v="831" actId="478"/>
          <ac:spMkLst>
            <pc:docMk/>
            <pc:sldMk cId="3773956397" sldId="475"/>
            <ac:spMk id="34" creationId="{7D7F4B26-4513-497C-89BC-7850CA39E766}"/>
          </ac:spMkLst>
        </pc:spChg>
        <pc:spChg chg="del">
          <ac:chgData name="李 晟" userId="ef0463800a78cc49" providerId="LiveId" clId="{64729906-4684-4F60-865F-B7366E026CBA}" dt="2019-12-16T17:03:07.171" v="831" actId="478"/>
          <ac:spMkLst>
            <pc:docMk/>
            <pc:sldMk cId="3773956397" sldId="475"/>
            <ac:spMk id="37" creationId="{7F03056B-7465-471E-8429-2BB42540E050}"/>
          </ac:spMkLst>
        </pc:spChg>
        <pc:spChg chg="del">
          <ac:chgData name="李 晟" userId="ef0463800a78cc49" providerId="LiveId" clId="{64729906-4684-4F60-865F-B7366E026CBA}" dt="2019-12-16T17:03:07.171" v="831" actId="478"/>
          <ac:spMkLst>
            <pc:docMk/>
            <pc:sldMk cId="3773956397" sldId="475"/>
            <ac:spMk id="39" creationId="{4D98E7B1-5F29-4B67-B469-546351FB02FD}"/>
          </ac:spMkLst>
        </pc:spChg>
        <pc:spChg chg="del">
          <ac:chgData name="李 晟" userId="ef0463800a78cc49" providerId="LiveId" clId="{64729906-4684-4F60-865F-B7366E026CBA}" dt="2019-12-16T17:03:07.171" v="831" actId="478"/>
          <ac:spMkLst>
            <pc:docMk/>
            <pc:sldMk cId="3773956397" sldId="475"/>
            <ac:spMk id="40" creationId="{6720CF74-5B85-4274-B4CB-C88E0CAA278D}"/>
          </ac:spMkLst>
        </pc:spChg>
        <pc:spChg chg="del">
          <ac:chgData name="李 晟" userId="ef0463800a78cc49" providerId="LiveId" clId="{64729906-4684-4F60-865F-B7366E026CBA}" dt="2019-12-16T17:03:07.171" v="831" actId="478"/>
          <ac:spMkLst>
            <pc:docMk/>
            <pc:sldMk cId="3773956397" sldId="475"/>
            <ac:spMk id="41" creationId="{1F3A3CE6-340C-42E1-A46A-6803012A8308}"/>
          </ac:spMkLst>
        </pc:spChg>
        <pc:spChg chg="del">
          <ac:chgData name="李 晟" userId="ef0463800a78cc49" providerId="LiveId" clId="{64729906-4684-4F60-865F-B7366E026CBA}" dt="2019-12-16T17:03:07.171" v="831" actId="478"/>
          <ac:spMkLst>
            <pc:docMk/>
            <pc:sldMk cId="3773956397" sldId="475"/>
            <ac:spMk id="46" creationId="{DCB31B14-60C6-413D-B533-BAF4A83283EF}"/>
          </ac:spMkLst>
        </pc:spChg>
        <pc:spChg chg="add del mod">
          <ac:chgData name="李 晟" userId="ef0463800a78cc49" providerId="LiveId" clId="{64729906-4684-4F60-865F-B7366E026CBA}" dt="2019-12-16T17:47:00.004" v="1097" actId="478"/>
          <ac:spMkLst>
            <pc:docMk/>
            <pc:sldMk cId="3773956397" sldId="475"/>
            <ac:spMk id="49" creationId="{5D5D3BAF-AEE6-4D53-988A-94F5A916A0B6}"/>
          </ac:spMkLst>
        </pc:spChg>
        <pc:spChg chg="add del mod">
          <ac:chgData name="李 晟" userId="ef0463800a78cc49" providerId="LiveId" clId="{64729906-4684-4F60-865F-B7366E026CBA}" dt="2019-12-16T18:44:04.022" v="1118" actId="478"/>
          <ac:spMkLst>
            <pc:docMk/>
            <pc:sldMk cId="3773956397" sldId="475"/>
            <ac:spMk id="50" creationId="{CCC04FC5-F8DC-4639-9980-4E6DA70BE873}"/>
          </ac:spMkLst>
        </pc:spChg>
        <pc:spChg chg="add del mod">
          <ac:chgData name="李 晟" userId="ef0463800a78cc49" providerId="LiveId" clId="{64729906-4684-4F60-865F-B7366E026CBA}" dt="2019-12-16T18:44:04.022" v="1118" actId="478"/>
          <ac:spMkLst>
            <pc:docMk/>
            <pc:sldMk cId="3773956397" sldId="475"/>
            <ac:spMk id="52" creationId="{15001C63-D78A-469C-AC44-D76DD5789CAD}"/>
          </ac:spMkLst>
        </pc:spChg>
        <pc:spChg chg="del">
          <ac:chgData name="李 晟" userId="ef0463800a78cc49" providerId="LiveId" clId="{64729906-4684-4F60-865F-B7366E026CBA}" dt="2019-12-16T17:03:07.171" v="831" actId="478"/>
          <ac:spMkLst>
            <pc:docMk/>
            <pc:sldMk cId="3773956397" sldId="475"/>
            <ac:spMk id="57" creationId="{3A44AAFB-99BA-4ED4-896E-3414B8375FBD}"/>
          </ac:spMkLst>
        </pc:spChg>
        <pc:spChg chg="del">
          <ac:chgData name="李 晟" userId="ef0463800a78cc49" providerId="LiveId" clId="{64729906-4684-4F60-865F-B7366E026CBA}" dt="2019-12-16T17:03:07.171" v="831" actId="478"/>
          <ac:spMkLst>
            <pc:docMk/>
            <pc:sldMk cId="3773956397" sldId="475"/>
            <ac:spMk id="58" creationId="{DD612669-C7C8-41A7-98B0-4B2E137F7C22}"/>
          </ac:spMkLst>
        </pc:spChg>
        <pc:spChg chg="del">
          <ac:chgData name="李 晟" userId="ef0463800a78cc49" providerId="LiveId" clId="{64729906-4684-4F60-865F-B7366E026CBA}" dt="2019-12-16T17:03:07.171" v="831" actId="478"/>
          <ac:spMkLst>
            <pc:docMk/>
            <pc:sldMk cId="3773956397" sldId="475"/>
            <ac:spMk id="59" creationId="{39D4EF77-2890-40DC-949C-A2B51F6BD110}"/>
          </ac:spMkLst>
        </pc:spChg>
        <pc:spChg chg="del">
          <ac:chgData name="李 晟" userId="ef0463800a78cc49" providerId="LiveId" clId="{64729906-4684-4F60-865F-B7366E026CBA}" dt="2019-12-16T17:03:07.171" v="831" actId="478"/>
          <ac:spMkLst>
            <pc:docMk/>
            <pc:sldMk cId="3773956397" sldId="475"/>
            <ac:spMk id="60" creationId="{9ADF0A0E-39A3-4791-978A-F0686B0D2F51}"/>
          </ac:spMkLst>
        </pc:spChg>
        <pc:spChg chg="del">
          <ac:chgData name="李 晟" userId="ef0463800a78cc49" providerId="LiveId" clId="{64729906-4684-4F60-865F-B7366E026CBA}" dt="2019-12-16T17:03:07.171" v="831" actId="478"/>
          <ac:spMkLst>
            <pc:docMk/>
            <pc:sldMk cId="3773956397" sldId="475"/>
            <ac:spMk id="61" creationId="{E3FC17ED-867A-4E4A-BF7E-EABA35EF9678}"/>
          </ac:spMkLst>
        </pc:spChg>
        <pc:spChg chg="del">
          <ac:chgData name="李 晟" userId="ef0463800a78cc49" providerId="LiveId" clId="{64729906-4684-4F60-865F-B7366E026CBA}" dt="2019-12-16T17:03:07.171" v="831" actId="478"/>
          <ac:spMkLst>
            <pc:docMk/>
            <pc:sldMk cId="3773956397" sldId="475"/>
            <ac:spMk id="62" creationId="{8F0EC536-F34E-49AD-A243-3094CAE7D147}"/>
          </ac:spMkLst>
        </pc:spChg>
        <pc:grpChg chg="del">
          <ac:chgData name="李 晟" userId="ef0463800a78cc49" providerId="LiveId" clId="{64729906-4684-4F60-865F-B7366E026CBA}" dt="2019-12-16T17:03:07.171" v="831" actId="478"/>
          <ac:grpSpMkLst>
            <pc:docMk/>
            <pc:sldMk cId="3773956397" sldId="475"/>
            <ac:grpSpMk id="5" creationId="{8F75FCBD-00D3-486E-A8C9-3CC6E7E4FBE4}"/>
          </ac:grpSpMkLst>
        </pc:grpChg>
        <pc:grpChg chg="del">
          <ac:chgData name="李 晟" userId="ef0463800a78cc49" providerId="LiveId" clId="{64729906-4684-4F60-865F-B7366E026CBA}" dt="2019-12-16T17:03:07.171" v="831" actId="478"/>
          <ac:grpSpMkLst>
            <pc:docMk/>
            <pc:sldMk cId="3773956397" sldId="475"/>
            <ac:grpSpMk id="7" creationId="{010AE132-7A79-4115-BB0B-AF785F7CA748}"/>
          </ac:grpSpMkLst>
        </pc:grpChg>
        <pc:grpChg chg="del">
          <ac:chgData name="李 晟" userId="ef0463800a78cc49" providerId="LiveId" clId="{64729906-4684-4F60-865F-B7366E026CBA}" dt="2019-12-16T17:03:07.171" v="831" actId="478"/>
          <ac:grpSpMkLst>
            <pc:docMk/>
            <pc:sldMk cId="3773956397" sldId="475"/>
            <ac:grpSpMk id="10" creationId="{79FF0DFF-8B62-4438-8022-0861FB48B2F4}"/>
          </ac:grpSpMkLst>
        </pc:grpChg>
        <pc:grpChg chg="del">
          <ac:chgData name="李 晟" userId="ef0463800a78cc49" providerId="LiveId" clId="{64729906-4684-4F60-865F-B7366E026CBA}" dt="2019-12-16T17:03:07.171" v="831" actId="478"/>
          <ac:grpSpMkLst>
            <pc:docMk/>
            <pc:sldMk cId="3773956397" sldId="475"/>
            <ac:grpSpMk id="42" creationId="{0B20C1E4-F9A8-45C9-81A1-6DF9041CC7E9}"/>
          </ac:grpSpMkLst>
        </pc:grpChg>
        <pc:picChg chg="del">
          <ac:chgData name="李 晟" userId="ef0463800a78cc49" providerId="LiveId" clId="{64729906-4684-4F60-865F-B7366E026CBA}" dt="2019-12-16T17:03:07.171" v="831" actId="478"/>
          <ac:picMkLst>
            <pc:docMk/>
            <pc:sldMk cId="3773956397" sldId="475"/>
            <ac:picMk id="9" creationId="{CDDC28C7-9615-4694-8964-FE3FA94A4BC8}"/>
          </ac:picMkLst>
        </pc:picChg>
        <pc:picChg chg="del">
          <ac:chgData name="李 晟" userId="ef0463800a78cc49" providerId="LiveId" clId="{64729906-4684-4F60-865F-B7366E026CBA}" dt="2019-12-16T17:03:07.171" v="831" actId="478"/>
          <ac:picMkLst>
            <pc:docMk/>
            <pc:sldMk cId="3773956397" sldId="475"/>
            <ac:picMk id="29" creationId="{05B57CFE-0404-446B-A6D2-527ACD901F2A}"/>
          </ac:picMkLst>
        </pc:picChg>
        <pc:picChg chg="del">
          <ac:chgData name="李 晟" userId="ef0463800a78cc49" providerId="LiveId" clId="{64729906-4684-4F60-865F-B7366E026CBA}" dt="2019-12-16T17:03:07.171" v="831" actId="478"/>
          <ac:picMkLst>
            <pc:docMk/>
            <pc:sldMk cId="3773956397" sldId="475"/>
            <ac:picMk id="30" creationId="{4FB4C179-B200-4565-97E3-54F33FE284BB}"/>
          </ac:picMkLst>
        </pc:picChg>
        <pc:picChg chg="add del mod">
          <ac:chgData name="李 晟" userId="ef0463800a78cc49" providerId="LiveId" clId="{64729906-4684-4F60-865F-B7366E026CBA}" dt="2019-12-16T18:44:04.022" v="1118" actId="478"/>
          <ac:picMkLst>
            <pc:docMk/>
            <pc:sldMk cId="3773956397" sldId="475"/>
            <ac:picMk id="51" creationId="{BD68E2FA-9FDB-4B6D-9B6D-918BEBA0A7CF}"/>
          </ac:picMkLst>
        </pc:picChg>
      </pc:sldChg>
      <pc:sldChg chg="addSp delSp modSp add delAnim modAnim">
        <pc:chgData name="李 晟" userId="ef0463800a78cc49" providerId="LiveId" clId="{64729906-4684-4F60-865F-B7366E026CBA}" dt="2019-12-16T18:46:21.584" v="1156"/>
        <pc:sldMkLst>
          <pc:docMk/>
          <pc:sldMk cId="4016131991" sldId="476"/>
        </pc:sldMkLst>
        <pc:spChg chg="mod">
          <ac:chgData name="李 晟" userId="ef0463800a78cc49" providerId="LiveId" clId="{64729906-4684-4F60-865F-B7366E026CBA}" dt="2019-12-16T18:46:21.584" v="1156"/>
          <ac:spMkLst>
            <pc:docMk/>
            <pc:sldMk cId="4016131991" sldId="476"/>
            <ac:spMk id="52" creationId="{15001C63-D78A-469C-AC44-D76DD5789CAD}"/>
          </ac:spMkLst>
        </pc:spChg>
        <pc:picChg chg="add">
          <ac:chgData name="李 晟" userId="ef0463800a78cc49" providerId="LiveId" clId="{64729906-4684-4F60-865F-B7366E026CBA}" dt="2019-12-16T18:44:33.311" v="1123"/>
          <ac:picMkLst>
            <pc:docMk/>
            <pc:sldMk cId="4016131991" sldId="476"/>
            <ac:picMk id="8" creationId="{0A44AC66-1FFE-40BB-84BD-6CD8A704DDD9}"/>
          </ac:picMkLst>
        </pc:picChg>
        <pc:picChg chg="del mod">
          <ac:chgData name="李 晟" userId="ef0463800a78cc49" providerId="LiveId" clId="{64729906-4684-4F60-865F-B7366E026CBA}" dt="2019-12-16T18:44:32.023" v="1122" actId="478"/>
          <ac:picMkLst>
            <pc:docMk/>
            <pc:sldMk cId="4016131991" sldId="476"/>
            <ac:picMk id="51" creationId="{BD68E2FA-9FDB-4B6D-9B6D-918BEBA0A7CF}"/>
          </ac:picMkLst>
        </pc:picChg>
      </pc:sldChg>
      <pc:sldChg chg="addSp delSp modSp add mod addAnim delAnim">
        <pc:chgData name="李 晟" userId="ef0463800a78cc49" providerId="LiveId" clId="{64729906-4684-4F60-865F-B7366E026CBA}" dt="2020-01-18T16:41:56.298" v="6387" actId="21"/>
        <pc:sldMkLst>
          <pc:docMk/>
          <pc:sldMk cId="223047188" sldId="477"/>
        </pc:sldMkLst>
        <pc:spChg chg="del">
          <ac:chgData name="李 晟" userId="ef0463800a78cc49" providerId="LiveId" clId="{64729906-4684-4F60-865F-B7366E026CBA}" dt="2019-12-16T18:44:08.938" v="1119" actId="478"/>
          <ac:spMkLst>
            <pc:docMk/>
            <pc:sldMk cId="223047188" sldId="477"/>
            <ac:spMk id="52" creationId="{15001C63-D78A-469C-AC44-D76DD5789CAD}"/>
          </ac:spMkLst>
        </pc:spChg>
        <pc:picChg chg="add del mod">
          <ac:chgData name="李 晟" userId="ef0463800a78cc49" providerId="LiveId" clId="{64729906-4684-4F60-865F-B7366E026CBA}" dt="2020-01-18T16:40:20.646" v="6379" actId="478"/>
          <ac:picMkLst>
            <pc:docMk/>
            <pc:sldMk cId="223047188" sldId="477"/>
            <ac:picMk id="5" creationId="{0E602848-199F-4CF8-8D9F-24A50A697039}"/>
          </ac:picMkLst>
        </pc:picChg>
        <pc:picChg chg="add del mod">
          <ac:chgData name="李 晟" userId="ef0463800a78cc49" providerId="LiveId" clId="{64729906-4684-4F60-865F-B7366E026CBA}" dt="2020-01-18T16:41:50.479" v="6384" actId="478"/>
          <ac:picMkLst>
            <pc:docMk/>
            <pc:sldMk cId="223047188" sldId="477"/>
            <ac:picMk id="6" creationId="{6422E96A-9885-4042-8768-093349145697}"/>
          </ac:picMkLst>
        </pc:picChg>
        <pc:picChg chg="add del mod">
          <ac:chgData name="李 晟" userId="ef0463800a78cc49" providerId="LiveId" clId="{64729906-4684-4F60-865F-B7366E026CBA}" dt="2020-01-18T16:41:56.298" v="6387" actId="21"/>
          <ac:picMkLst>
            <pc:docMk/>
            <pc:sldMk cId="223047188" sldId="477"/>
            <ac:picMk id="7" creationId="{2AB419E5-CD20-4E12-B5C6-34F7AB9D01F4}"/>
          </ac:picMkLst>
        </pc:picChg>
        <pc:picChg chg="add del">
          <ac:chgData name="李 晟" userId="ef0463800a78cc49" providerId="LiveId" clId="{64729906-4684-4F60-865F-B7366E026CBA}" dt="2019-12-16T18:44:28.045" v="1121" actId="21"/>
          <ac:picMkLst>
            <pc:docMk/>
            <pc:sldMk cId="223047188" sldId="477"/>
            <ac:picMk id="51" creationId="{BD68E2FA-9FDB-4B6D-9B6D-918BEBA0A7CF}"/>
          </ac:picMkLst>
        </pc:picChg>
      </pc:sldChg>
      <pc:sldChg chg="addSp delSp modSp add delAnim">
        <pc:chgData name="李 晟" userId="ef0463800a78cc49" providerId="LiveId" clId="{64729906-4684-4F60-865F-B7366E026CBA}" dt="2019-12-16T18:46:38.690" v="1159" actId="1076"/>
        <pc:sldMkLst>
          <pc:docMk/>
          <pc:sldMk cId="2386596290" sldId="478"/>
        </pc:sldMkLst>
        <pc:spChg chg="add mod">
          <ac:chgData name="李 晟" userId="ef0463800a78cc49" providerId="LiveId" clId="{64729906-4684-4F60-865F-B7366E026CBA}" dt="2019-12-16T18:45:48.651" v="1154"/>
          <ac:spMkLst>
            <pc:docMk/>
            <pc:sldMk cId="2386596290" sldId="478"/>
            <ac:spMk id="10" creationId="{8AB37362-3259-4918-BE6F-6946B7B4A6B7}"/>
          </ac:spMkLst>
        </pc:spChg>
        <pc:spChg chg="mod">
          <ac:chgData name="李 晟" userId="ef0463800a78cc49" providerId="LiveId" clId="{64729906-4684-4F60-865F-B7366E026CBA}" dt="2019-12-16T18:45:47.669" v="1152"/>
          <ac:spMkLst>
            <pc:docMk/>
            <pc:sldMk cId="2386596290" sldId="478"/>
            <ac:spMk id="52" creationId="{15001C63-D78A-469C-AC44-D76DD5789CAD}"/>
          </ac:spMkLst>
        </pc:spChg>
        <pc:picChg chg="del mod">
          <ac:chgData name="李 晟" userId="ef0463800a78cc49" providerId="LiveId" clId="{64729906-4684-4F60-865F-B7366E026CBA}" dt="2019-12-16T18:46:33.876" v="1157" actId="478"/>
          <ac:picMkLst>
            <pc:docMk/>
            <pc:sldMk cId="2386596290" sldId="478"/>
            <ac:picMk id="8" creationId="{0A44AC66-1FFE-40BB-84BD-6CD8A704DDD9}"/>
          </ac:picMkLst>
        </pc:picChg>
        <pc:picChg chg="add mod">
          <ac:chgData name="李 晟" userId="ef0463800a78cc49" providerId="LiveId" clId="{64729906-4684-4F60-865F-B7366E026CBA}" dt="2019-12-16T18:46:38.690" v="1159" actId="1076"/>
          <ac:picMkLst>
            <pc:docMk/>
            <pc:sldMk cId="2386596290" sldId="478"/>
            <ac:picMk id="9" creationId="{CE58E7B9-1734-4609-91D7-6833CDB4B4F0}"/>
          </ac:picMkLst>
        </pc:picChg>
      </pc:sldChg>
      <pc:sldChg chg="addSp delSp modSp add">
        <pc:chgData name="李 晟" userId="ef0463800a78cc49" providerId="LiveId" clId="{64729906-4684-4F60-865F-B7366E026CBA}" dt="2019-12-16T18:52:55.950" v="1638"/>
        <pc:sldMkLst>
          <pc:docMk/>
          <pc:sldMk cId="1814401402" sldId="479"/>
        </pc:sldMkLst>
        <pc:spChg chg="del">
          <ac:chgData name="李 晟" userId="ef0463800a78cc49" providerId="LiveId" clId="{64729906-4684-4F60-865F-B7366E026CBA}" dt="2019-12-16T18:47:08.895" v="1162" actId="478"/>
          <ac:spMkLst>
            <pc:docMk/>
            <pc:sldMk cId="1814401402" sldId="479"/>
            <ac:spMk id="10" creationId="{8AB37362-3259-4918-BE6F-6946B7B4A6B7}"/>
          </ac:spMkLst>
        </pc:spChg>
        <pc:spChg chg="add mod">
          <ac:chgData name="李 晟" userId="ef0463800a78cc49" providerId="LiveId" clId="{64729906-4684-4F60-865F-B7366E026CBA}" dt="2019-12-16T18:47:59.307" v="1206" actId="1076"/>
          <ac:spMkLst>
            <pc:docMk/>
            <pc:sldMk cId="1814401402" sldId="479"/>
            <ac:spMk id="11" creationId="{9092CE47-74CF-4951-B6DF-2452D9082C48}"/>
          </ac:spMkLst>
        </pc:spChg>
        <pc:spChg chg="add mod">
          <ac:chgData name="李 晟" userId="ef0463800a78cc49" providerId="LiveId" clId="{64729906-4684-4F60-865F-B7366E026CBA}" dt="2019-12-16T18:48:12.173" v="1228"/>
          <ac:spMkLst>
            <pc:docMk/>
            <pc:sldMk cId="1814401402" sldId="479"/>
            <ac:spMk id="12" creationId="{EE51BFC0-6701-493C-8C6E-130639AF7135}"/>
          </ac:spMkLst>
        </pc:spChg>
        <pc:spChg chg="add mod">
          <ac:chgData name="李 晟" userId="ef0463800a78cc49" providerId="LiveId" clId="{64729906-4684-4F60-865F-B7366E026CBA}" dt="2019-12-16T18:50:17.069" v="1337"/>
          <ac:spMkLst>
            <pc:docMk/>
            <pc:sldMk cId="1814401402" sldId="479"/>
            <ac:spMk id="13" creationId="{BAFDD597-270D-46AA-9AB1-CB0D33DDDF6D}"/>
          </ac:spMkLst>
        </pc:spChg>
        <pc:spChg chg="add mod">
          <ac:chgData name="李 晟" userId="ef0463800a78cc49" providerId="LiveId" clId="{64729906-4684-4F60-865F-B7366E026CBA}" dt="2019-12-16T18:51:38.874" v="1424" actId="1076"/>
          <ac:spMkLst>
            <pc:docMk/>
            <pc:sldMk cId="1814401402" sldId="479"/>
            <ac:spMk id="14" creationId="{EB057CA3-E3B3-4B35-825C-54843EDEFFDF}"/>
          </ac:spMkLst>
        </pc:spChg>
        <pc:spChg chg="add mod">
          <ac:chgData name="李 晟" userId="ef0463800a78cc49" providerId="LiveId" clId="{64729906-4684-4F60-865F-B7366E026CBA}" dt="2019-12-16T18:52:55.950" v="1638"/>
          <ac:spMkLst>
            <pc:docMk/>
            <pc:sldMk cId="1814401402" sldId="479"/>
            <ac:spMk id="15" creationId="{D9CE5E1D-88A3-434A-AD47-551A331050C1}"/>
          </ac:spMkLst>
        </pc:spChg>
        <pc:spChg chg="mod">
          <ac:chgData name="李 晟" userId="ef0463800a78cc49" providerId="LiveId" clId="{64729906-4684-4F60-865F-B7366E026CBA}" dt="2019-12-16T18:47:23.159" v="1167" actId="1076"/>
          <ac:spMkLst>
            <pc:docMk/>
            <pc:sldMk cId="1814401402" sldId="479"/>
            <ac:spMk id="50" creationId="{CCC04FC5-F8DC-4639-9980-4E6DA70BE873}"/>
          </ac:spMkLst>
        </pc:spChg>
        <pc:spChg chg="del">
          <ac:chgData name="李 晟" userId="ef0463800a78cc49" providerId="LiveId" clId="{64729906-4684-4F60-865F-B7366E026CBA}" dt="2019-12-16T18:47:10.199" v="1163" actId="478"/>
          <ac:spMkLst>
            <pc:docMk/>
            <pc:sldMk cId="1814401402" sldId="479"/>
            <ac:spMk id="52" creationId="{15001C63-D78A-469C-AC44-D76DD5789CAD}"/>
          </ac:spMkLst>
        </pc:spChg>
        <pc:picChg chg="del">
          <ac:chgData name="李 晟" userId="ef0463800a78cc49" providerId="LiveId" clId="{64729906-4684-4F60-865F-B7366E026CBA}" dt="2019-12-16T18:47:05" v="1161" actId="478"/>
          <ac:picMkLst>
            <pc:docMk/>
            <pc:sldMk cId="1814401402" sldId="479"/>
            <ac:picMk id="9" creationId="{CE58E7B9-1734-4609-91D7-6833CDB4B4F0}"/>
          </ac:picMkLst>
        </pc:picChg>
      </pc:sldChg>
      <pc:sldChg chg="delSp modSp add">
        <pc:chgData name="李 晟" userId="ef0463800a78cc49" providerId="LiveId" clId="{64729906-4684-4F60-865F-B7366E026CBA}" dt="2019-12-16T18:55:25.291" v="1643" actId="478"/>
        <pc:sldMkLst>
          <pc:docMk/>
          <pc:sldMk cId="494355716" sldId="480"/>
        </pc:sldMkLst>
        <pc:spChg chg="mod">
          <ac:chgData name="李 晟" userId="ef0463800a78cc49" providerId="LiveId" clId="{64729906-4684-4F60-865F-B7366E026CBA}" dt="2019-12-16T18:54:57.493" v="1641" actId="20577"/>
          <ac:spMkLst>
            <pc:docMk/>
            <pc:sldMk cId="494355716" sldId="480"/>
            <ac:spMk id="4" creationId="{00000000-0000-0000-0000-000000000000}"/>
          </ac:spMkLst>
        </pc:spChg>
        <pc:spChg chg="del">
          <ac:chgData name="李 晟" userId="ef0463800a78cc49" providerId="LiveId" clId="{64729906-4684-4F60-865F-B7366E026CBA}" dt="2019-12-16T18:55:25.291" v="1643" actId="478"/>
          <ac:spMkLst>
            <pc:docMk/>
            <pc:sldMk cId="494355716" sldId="480"/>
            <ac:spMk id="14" creationId="{EB057CA3-E3B3-4B35-825C-54843EDEFFDF}"/>
          </ac:spMkLst>
        </pc:spChg>
        <pc:spChg chg="del">
          <ac:chgData name="李 晟" userId="ef0463800a78cc49" providerId="LiveId" clId="{64729906-4684-4F60-865F-B7366E026CBA}" dt="2019-12-16T18:55:22.282" v="1642" actId="478"/>
          <ac:spMkLst>
            <pc:docMk/>
            <pc:sldMk cId="494355716" sldId="480"/>
            <ac:spMk id="15" creationId="{D9CE5E1D-88A3-434A-AD47-551A331050C1}"/>
          </ac:spMkLst>
        </pc:spChg>
      </pc:sldChg>
      <pc:sldChg chg="addSp delSp modSp add">
        <pc:chgData name="李 晟" userId="ef0463800a78cc49" providerId="LiveId" clId="{64729906-4684-4F60-865F-B7366E026CBA}" dt="2019-12-18T16:37:39.032" v="6366"/>
        <pc:sldMkLst>
          <pc:docMk/>
          <pc:sldMk cId="3679016349" sldId="481"/>
        </pc:sldMkLst>
        <pc:spChg chg="mod">
          <ac:chgData name="李 晟" userId="ef0463800a78cc49" providerId="LiveId" clId="{64729906-4684-4F60-865F-B7366E026CBA}" dt="2019-12-16T19:14:35.896" v="2288" actId="1036"/>
          <ac:spMkLst>
            <pc:docMk/>
            <pc:sldMk cId="3679016349" sldId="481"/>
            <ac:spMk id="2" creationId="{00000000-0000-0000-0000-000000000000}"/>
          </ac:spMkLst>
        </pc:spChg>
        <pc:spChg chg="mod">
          <ac:chgData name="李 晟" userId="ef0463800a78cc49" providerId="LiveId" clId="{64729906-4684-4F60-865F-B7366E026CBA}" dt="2019-12-16T18:55:52.760" v="1654"/>
          <ac:spMkLst>
            <pc:docMk/>
            <pc:sldMk cId="3679016349" sldId="481"/>
            <ac:spMk id="4" creationId="{00000000-0000-0000-0000-000000000000}"/>
          </ac:spMkLst>
        </pc:spChg>
        <pc:spChg chg="add mod">
          <ac:chgData name="李 晟" userId="ef0463800a78cc49" providerId="LiveId" clId="{64729906-4684-4F60-865F-B7366E026CBA}" dt="2019-12-18T16:37:39.032" v="6366"/>
          <ac:spMkLst>
            <pc:docMk/>
            <pc:sldMk cId="3679016349" sldId="481"/>
            <ac:spMk id="9" creationId="{98662D73-B3A7-484B-93D0-4C1E8C535112}"/>
          </ac:spMkLst>
        </pc:spChg>
        <pc:spChg chg="add mod">
          <ac:chgData name="李 晟" userId="ef0463800a78cc49" providerId="LiveId" clId="{64729906-4684-4F60-865F-B7366E026CBA}" dt="2019-12-17T02:07:36.983" v="2734"/>
          <ac:spMkLst>
            <pc:docMk/>
            <pc:sldMk cId="3679016349" sldId="481"/>
            <ac:spMk id="10" creationId="{FA1F2C3A-165B-48B6-924D-5068B5B9F63C}"/>
          </ac:spMkLst>
        </pc:spChg>
        <pc:spChg chg="del">
          <ac:chgData name="李 晟" userId="ef0463800a78cc49" providerId="LiveId" clId="{64729906-4684-4F60-865F-B7366E026CBA}" dt="2019-12-16T19:08:37.561" v="1658" actId="478"/>
          <ac:spMkLst>
            <pc:docMk/>
            <pc:sldMk cId="3679016349" sldId="481"/>
            <ac:spMk id="11" creationId="{9092CE47-74CF-4951-B6DF-2452D9082C48}"/>
          </ac:spMkLst>
        </pc:spChg>
        <pc:spChg chg="del">
          <ac:chgData name="李 晟" userId="ef0463800a78cc49" providerId="LiveId" clId="{64729906-4684-4F60-865F-B7366E026CBA}" dt="2019-12-16T19:08:34.999" v="1657" actId="478"/>
          <ac:spMkLst>
            <pc:docMk/>
            <pc:sldMk cId="3679016349" sldId="481"/>
            <ac:spMk id="12" creationId="{EE51BFC0-6701-493C-8C6E-130639AF7135}"/>
          </ac:spMkLst>
        </pc:spChg>
        <pc:spChg chg="del mod">
          <ac:chgData name="李 晟" userId="ef0463800a78cc49" providerId="LiveId" clId="{64729906-4684-4F60-865F-B7366E026CBA}" dt="2019-12-16T19:11:05.089" v="1947" actId="478"/>
          <ac:spMkLst>
            <pc:docMk/>
            <pc:sldMk cId="3679016349" sldId="481"/>
            <ac:spMk id="13" creationId="{BAFDD597-270D-46AA-9AB1-CB0D33DDDF6D}"/>
          </ac:spMkLst>
        </pc:spChg>
        <pc:spChg chg="del">
          <ac:chgData name="李 晟" userId="ef0463800a78cc49" providerId="LiveId" clId="{64729906-4684-4F60-865F-B7366E026CBA}" dt="2019-12-16T19:08:32.117" v="1656" actId="478"/>
          <ac:spMkLst>
            <pc:docMk/>
            <pc:sldMk cId="3679016349" sldId="481"/>
            <ac:spMk id="50" creationId="{CCC04FC5-F8DC-4639-9980-4E6DA70BE873}"/>
          </ac:spMkLst>
        </pc:spChg>
      </pc:sldChg>
      <pc:sldChg chg="addSp delSp modSp add">
        <pc:chgData name="李 晟" userId="ef0463800a78cc49" providerId="LiveId" clId="{64729906-4684-4F60-865F-B7366E026CBA}" dt="2019-12-16T19:28:44.986" v="2721" actId="1076"/>
        <pc:sldMkLst>
          <pc:docMk/>
          <pc:sldMk cId="1235263567" sldId="482"/>
        </pc:sldMkLst>
        <pc:spChg chg="mod">
          <ac:chgData name="李 晟" userId="ef0463800a78cc49" providerId="LiveId" clId="{64729906-4684-4F60-865F-B7366E026CBA}" dt="2019-12-16T19:19:20.074" v="2487"/>
          <ac:spMkLst>
            <pc:docMk/>
            <pc:sldMk cId="1235263567" sldId="482"/>
            <ac:spMk id="4" creationId="{00000000-0000-0000-0000-000000000000}"/>
          </ac:spMkLst>
        </pc:spChg>
        <pc:spChg chg="add mod">
          <ac:chgData name="李 晟" userId="ef0463800a78cc49" providerId="LiveId" clId="{64729906-4684-4F60-865F-B7366E026CBA}" dt="2019-12-16T19:21:02.086" v="2531" actId="1076"/>
          <ac:spMkLst>
            <pc:docMk/>
            <pc:sldMk cId="1235263567" sldId="482"/>
            <ac:spMk id="7" creationId="{357670C1-2A28-4749-A7CE-DF1E640AAF8A}"/>
          </ac:spMkLst>
        </pc:spChg>
        <pc:spChg chg="add mod">
          <ac:chgData name="李 晟" userId="ef0463800a78cc49" providerId="LiveId" clId="{64729906-4684-4F60-865F-B7366E026CBA}" dt="2019-12-16T19:28:35.279" v="2719" actId="1038"/>
          <ac:spMkLst>
            <pc:docMk/>
            <pc:sldMk cId="1235263567" sldId="482"/>
            <ac:spMk id="8" creationId="{FC24BE97-DA60-4C24-858B-A03E7806CB9C}"/>
          </ac:spMkLst>
        </pc:spChg>
        <pc:spChg chg="mod">
          <ac:chgData name="李 晟" userId="ef0463800a78cc49" providerId="LiveId" clId="{64729906-4684-4F60-865F-B7366E026CBA}" dt="2019-12-16T19:20:17.034" v="2488" actId="1076"/>
          <ac:spMkLst>
            <pc:docMk/>
            <pc:sldMk cId="1235263567" sldId="482"/>
            <ac:spMk id="9" creationId="{98662D73-B3A7-484B-93D0-4C1E8C535112}"/>
          </ac:spMkLst>
        </pc:spChg>
        <pc:spChg chg="del">
          <ac:chgData name="李 晟" userId="ef0463800a78cc49" providerId="LiveId" clId="{64729906-4684-4F60-865F-B7366E026CBA}" dt="2019-12-16T19:21:13.796" v="2532" actId="478"/>
          <ac:spMkLst>
            <pc:docMk/>
            <pc:sldMk cId="1235263567" sldId="482"/>
            <ac:spMk id="10" creationId="{FA1F2C3A-165B-48B6-924D-5068B5B9F63C}"/>
          </ac:spMkLst>
        </pc:spChg>
        <pc:spChg chg="add mod">
          <ac:chgData name="李 晟" userId="ef0463800a78cc49" providerId="LiveId" clId="{64729906-4684-4F60-865F-B7366E026CBA}" dt="2019-12-16T19:28:35.279" v="2719" actId="1038"/>
          <ac:spMkLst>
            <pc:docMk/>
            <pc:sldMk cId="1235263567" sldId="482"/>
            <ac:spMk id="11" creationId="{7B53E500-1241-49CD-8FCE-B25515F994AD}"/>
          </ac:spMkLst>
        </pc:spChg>
        <pc:spChg chg="add mod">
          <ac:chgData name="李 晟" userId="ef0463800a78cc49" providerId="LiveId" clId="{64729906-4684-4F60-865F-B7366E026CBA}" dt="2019-12-16T19:28:44.986" v="2721" actId="1076"/>
          <ac:spMkLst>
            <pc:docMk/>
            <pc:sldMk cId="1235263567" sldId="482"/>
            <ac:spMk id="12" creationId="{B13207EB-1AD2-4AE2-B03F-0B53ACFFD23F}"/>
          </ac:spMkLst>
        </pc:spChg>
        <pc:spChg chg="add mod">
          <ac:chgData name="李 晟" userId="ef0463800a78cc49" providerId="LiveId" clId="{64729906-4684-4F60-865F-B7366E026CBA}" dt="2019-12-16T19:28:39.885" v="2720" actId="14100"/>
          <ac:spMkLst>
            <pc:docMk/>
            <pc:sldMk cId="1235263567" sldId="482"/>
            <ac:spMk id="13" creationId="{6C9027DD-CF7C-43A6-977A-F5EF3956DEB5}"/>
          </ac:spMkLst>
        </pc:spChg>
      </pc:sldChg>
      <pc:sldChg chg="add del">
        <pc:chgData name="李 晟" userId="ef0463800a78cc49" providerId="LiveId" clId="{64729906-4684-4F60-865F-B7366E026CBA}" dt="2019-12-16T19:20:19.440" v="2490"/>
        <pc:sldMkLst>
          <pc:docMk/>
          <pc:sldMk cId="988750573" sldId="483"/>
        </pc:sldMkLst>
      </pc:sldChg>
      <pc:sldChg chg="addSp delSp modSp add modAnim">
        <pc:chgData name="李 晟" userId="ef0463800a78cc49" providerId="LiveId" clId="{64729906-4684-4F60-865F-B7366E026CBA}" dt="2019-12-18T16:29:17.216" v="6337"/>
        <pc:sldMkLst>
          <pc:docMk/>
          <pc:sldMk cId="2521836054" sldId="483"/>
        </pc:sldMkLst>
        <pc:spChg chg="mod">
          <ac:chgData name="李 晟" userId="ef0463800a78cc49" providerId="LiveId" clId="{64729906-4684-4F60-865F-B7366E026CBA}" dt="2019-12-18T16:29:08.742" v="6335" actId="20577"/>
          <ac:spMkLst>
            <pc:docMk/>
            <pc:sldMk cId="2521836054" sldId="483"/>
            <ac:spMk id="2" creationId="{00000000-0000-0000-0000-000000000000}"/>
          </ac:spMkLst>
        </pc:spChg>
        <pc:spChg chg="add del">
          <ac:chgData name="李 晟" userId="ef0463800a78cc49" providerId="LiveId" clId="{64729906-4684-4F60-865F-B7366E026CBA}" dt="2019-12-18T16:29:17.216" v="6337"/>
          <ac:spMkLst>
            <pc:docMk/>
            <pc:sldMk cId="2521836054" sldId="483"/>
            <ac:spMk id="5" creationId="{AA5DC274-B6CD-485F-B536-DBA1B6CCD0B9}"/>
          </ac:spMkLst>
        </pc:spChg>
        <pc:spChg chg="add mod">
          <ac:chgData name="李 晟" userId="ef0463800a78cc49" providerId="LiveId" clId="{64729906-4684-4F60-865F-B7366E026CBA}" dt="2019-12-17T02:22:18.634" v="2800"/>
          <ac:spMkLst>
            <pc:docMk/>
            <pc:sldMk cId="2521836054" sldId="483"/>
            <ac:spMk id="9" creationId="{9D3B4CC1-D504-49F6-ABA1-E67DC07F47F7}"/>
          </ac:spMkLst>
        </pc:spChg>
        <pc:spChg chg="add mod">
          <ac:chgData name="李 晟" userId="ef0463800a78cc49" providerId="LiveId" clId="{64729906-4684-4F60-865F-B7366E026CBA}" dt="2019-12-17T02:22:43.096" v="2802" actId="1076"/>
          <ac:spMkLst>
            <pc:docMk/>
            <pc:sldMk cId="2521836054" sldId="483"/>
            <ac:spMk id="10" creationId="{7323446A-148E-46AE-B32B-4EF6F5459238}"/>
          </ac:spMkLst>
        </pc:spChg>
        <pc:spChg chg="del">
          <ac:chgData name="李 晟" userId="ef0463800a78cc49" providerId="LiveId" clId="{64729906-4684-4F60-865F-B7366E026CBA}" dt="2019-12-17T02:22:10.150" v="2780" actId="478"/>
          <ac:spMkLst>
            <pc:docMk/>
            <pc:sldMk cId="2521836054" sldId="483"/>
            <ac:spMk id="11" creationId="{9092CE47-74CF-4951-B6DF-2452D9082C48}"/>
          </ac:spMkLst>
        </pc:spChg>
        <pc:spChg chg="del">
          <ac:chgData name="李 晟" userId="ef0463800a78cc49" providerId="LiveId" clId="{64729906-4684-4F60-865F-B7366E026CBA}" dt="2019-12-17T02:22:10.150" v="2780" actId="478"/>
          <ac:spMkLst>
            <pc:docMk/>
            <pc:sldMk cId="2521836054" sldId="483"/>
            <ac:spMk id="12" creationId="{EE51BFC0-6701-493C-8C6E-130639AF7135}"/>
          </ac:spMkLst>
        </pc:spChg>
        <pc:spChg chg="del">
          <ac:chgData name="李 晟" userId="ef0463800a78cc49" providerId="LiveId" clId="{64729906-4684-4F60-865F-B7366E026CBA}" dt="2019-12-17T02:22:10.150" v="2780" actId="478"/>
          <ac:spMkLst>
            <pc:docMk/>
            <pc:sldMk cId="2521836054" sldId="483"/>
            <ac:spMk id="13" creationId="{BAFDD597-270D-46AA-9AB1-CB0D33DDDF6D}"/>
          </ac:spMkLst>
        </pc:spChg>
        <pc:spChg chg="add mod">
          <ac:chgData name="李 晟" userId="ef0463800a78cc49" providerId="LiveId" clId="{64729906-4684-4F60-865F-B7366E026CBA}" dt="2019-12-17T02:22:43.096" v="2802" actId="1076"/>
          <ac:spMkLst>
            <pc:docMk/>
            <pc:sldMk cId="2521836054" sldId="483"/>
            <ac:spMk id="14" creationId="{4904E30A-1DE9-4D0A-9DE6-72CE204ED7B6}"/>
          </ac:spMkLst>
        </pc:spChg>
        <pc:spChg chg="add mod">
          <ac:chgData name="李 晟" userId="ef0463800a78cc49" providerId="LiveId" clId="{64729906-4684-4F60-865F-B7366E026CBA}" dt="2019-12-17T02:22:43.096" v="2802" actId="1076"/>
          <ac:spMkLst>
            <pc:docMk/>
            <pc:sldMk cId="2521836054" sldId="483"/>
            <ac:spMk id="15" creationId="{CF642D60-4AF3-49E6-A4B2-CF055C72FA18}"/>
          </ac:spMkLst>
        </pc:spChg>
        <pc:spChg chg="add mod">
          <ac:chgData name="李 晟" userId="ef0463800a78cc49" providerId="LiveId" clId="{64729906-4684-4F60-865F-B7366E026CBA}" dt="2019-12-17T02:22:43.096" v="2802" actId="1076"/>
          <ac:spMkLst>
            <pc:docMk/>
            <pc:sldMk cId="2521836054" sldId="483"/>
            <ac:spMk id="16" creationId="{2361F77D-CBCD-4268-AADA-FB3A17ADC727}"/>
          </ac:spMkLst>
        </pc:spChg>
        <pc:spChg chg="add mod">
          <ac:chgData name="李 晟" userId="ef0463800a78cc49" providerId="LiveId" clId="{64729906-4684-4F60-865F-B7366E026CBA}" dt="2019-12-17T02:22:43.096" v="2802" actId="1076"/>
          <ac:spMkLst>
            <pc:docMk/>
            <pc:sldMk cId="2521836054" sldId="483"/>
            <ac:spMk id="17" creationId="{48906F1C-8A32-44CF-86D0-206812E41BD6}"/>
          </ac:spMkLst>
        </pc:spChg>
        <pc:spChg chg="add mod">
          <ac:chgData name="李 晟" userId="ef0463800a78cc49" providerId="LiveId" clId="{64729906-4684-4F60-865F-B7366E026CBA}" dt="2019-12-17T02:22:43.096" v="2802" actId="1076"/>
          <ac:spMkLst>
            <pc:docMk/>
            <pc:sldMk cId="2521836054" sldId="483"/>
            <ac:spMk id="20" creationId="{63480E42-8DFF-4618-90BD-06DB40B235B9}"/>
          </ac:spMkLst>
        </pc:spChg>
        <pc:spChg chg="add mod">
          <ac:chgData name="李 晟" userId="ef0463800a78cc49" providerId="LiveId" clId="{64729906-4684-4F60-865F-B7366E026CBA}" dt="2019-12-17T02:22:43.096" v="2802" actId="1076"/>
          <ac:spMkLst>
            <pc:docMk/>
            <pc:sldMk cId="2521836054" sldId="483"/>
            <ac:spMk id="21" creationId="{65261BC2-6C68-4B11-80FD-A0CCB4995602}"/>
          </ac:spMkLst>
        </pc:spChg>
        <pc:spChg chg="add mod">
          <ac:chgData name="李 晟" userId="ef0463800a78cc49" providerId="LiveId" clId="{64729906-4684-4F60-865F-B7366E026CBA}" dt="2019-12-17T02:22:43.096" v="2802" actId="1076"/>
          <ac:spMkLst>
            <pc:docMk/>
            <pc:sldMk cId="2521836054" sldId="483"/>
            <ac:spMk id="26" creationId="{368D197F-11D9-452F-B24A-0B7A2DAC8E48}"/>
          </ac:spMkLst>
        </pc:spChg>
        <pc:spChg chg="del">
          <ac:chgData name="李 晟" userId="ef0463800a78cc49" providerId="LiveId" clId="{64729906-4684-4F60-865F-B7366E026CBA}" dt="2019-12-17T02:22:10.150" v="2780" actId="478"/>
          <ac:spMkLst>
            <pc:docMk/>
            <pc:sldMk cId="2521836054" sldId="483"/>
            <ac:spMk id="50" creationId="{CCC04FC5-F8DC-4639-9980-4E6DA70BE873}"/>
          </ac:spMkLst>
        </pc:spChg>
        <pc:grpChg chg="add mod">
          <ac:chgData name="李 晟" userId="ef0463800a78cc49" providerId="LiveId" clId="{64729906-4684-4F60-865F-B7366E026CBA}" dt="2019-12-17T02:22:43.096" v="2802" actId="1076"/>
          <ac:grpSpMkLst>
            <pc:docMk/>
            <pc:sldMk cId="2521836054" sldId="483"/>
            <ac:grpSpMk id="22" creationId="{BE14B739-C012-41B9-A934-9FD58ADC641D}"/>
          </ac:grpSpMkLst>
        </pc:grpChg>
        <pc:cxnChg chg="add mod">
          <ac:chgData name="李 晟" userId="ef0463800a78cc49" providerId="LiveId" clId="{64729906-4684-4F60-865F-B7366E026CBA}" dt="2019-12-17T02:22:43.096" v="2802" actId="1076"/>
          <ac:cxnSpMkLst>
            <pc:docMk/>
            <pc:sldMk cId="2521836054" sldId="483"/>
            <ac:cxnSpMk id="18" creationId="{471FD9A7-8EE6-4CEC-8176-CEE8C0A63ADC}"/>
          </ac:cxnSpMkLst>
        </pc:cxnChg>
        <pc:cxnChg chg="add mod">
          <ac:chgData name="李 晟" userId="ef0463800a78cc49" providerId="LiveId" clId="{64729906-4684-4F60-865F-B7366E026CBA}" dt="2019-12-17T02:22:43.096" v="2802" actId="1076"/>
          <ac:cxnSpMkLst>
            <pc:docMk/>
            <pc:sldMk cId="2521836054" sldId="483"/>
            <ac:cxnSpMk id="19" creationId="{30BEF482-DF0F-4AA1-B4F1-EF018F74AF0D}"/>
          </ac:cxnSpMkLst>
        </pc:cxnChg>
        <pc:cxnChg chg="add mod">
          <ac:chgData name="李 晟" userId="ef0463800a78cc49" providerId="LiveId" clId="{64729906-4684-4F60-865F-B7366E026CBA}" dt="2019-12-17T02:22:43.096" v="2802" actId="1076"/>
          <ac:cxnSpMkLst>
            <pc:docMk/>
            <pc:sldMk cId="2521836054" sldId="483"/>
            <ac:cxnSpMk id="25" creationId="{38D75D60-0804-4EFC-9389-C9904DF1B5F7}"/>
          </ac:cxnSpMkLst>
        </pc:cxnChg>
      </pc:sldChg>
      <pc:sldChg chg="addSp delSp modSp add delAnim">
        <pc:chgData name="李 晟" userId="ef0463800a78cc49" providerId="LiveId" clId="{64729906-4684-4F60-865F-B7366E026CBA}" dt="2019-12-17T02:51:47.017" v="3128" actId="1076"/>
        <pc:sldMkLst>
          <pc:docMk/>
          <pc:sldMk cId="263937581" sldId="484"/>
        </pc:sldMkLst>
        <pc:spChg chg="del">
          <ac:chgData name="李 晟" userId="ef0463800a78cc49" providerId="LiveId" clId="{64729906-4684-4F60-865F-B7366E026CBA}" dt="2019-12-17T02:24:13.906" v="2804" actId="478"/>
          <ac:spMkLst>
            <pc:docMk/>
            <pc:sldMk cId="263937581" sldId="484"/>
            <ac:spMk id="2" creationId="{00000000-0000-0000-0000-000000000000}"/>
          </ac:spMkLst>
        </pc:spChg>
        <pc:spChg chg="add del mod">
          <ac:chgData name="李 晟" userId="ef0463800a78cc49" providerId="LiveId" clId="{64729906-4684-4F60-865F-B7366E026CBA}" dt="2019-12-17T02:24:16.049" v="2805" actId="478"/>
          <ac:spMkLst>
            <pc:docMk/>
            <pc:sldMk cId="263937581" sldId="484"/>
            <ac:spMk id="5" creationId="{7F2B034D-32DB-4C94-89D6-46A5CD99DE89}"/>
          </ac:spMkLst>
        </pc:spChg>
        <pc:spChg chg="mod">
          <ac:chgData name="李 晟" userId="ef0463800a78cc49" providerId="LiveId" clId="{64729906-4684-4F60-865F-B7366E026CBA}" dt="2019-12-17T02:27:52.021" v="2943" actId="14100"/>
          <ac:spMkLst>
            <pc:docMk/>
            <pc:sldMk cId="263937581" sldId="484"/>
            <ac:spMk id="9" creationId="{9D3B4CC1-D504-49F6-ABA1-E67DC07F47F7}"/>
          </ac:spMkLst>
        </pc:spChg>
        <pc:spChg chg="del mod">
          <ac:chgData name="李 晟" userId="ef0463800a78cc49" providerId="LiveId" clId="{64729906-4684-4F60-865F-B7366E026CBA}" dt="2019-12-17T02:24:30.011" v="2808" actId="478"/>
          <ac:spMkLst>
            <pc:docMk/>
            <pc:sldMk cId="263937581" sldId="484"/>
            <ac:spMk id="10" creationId="{7323446A-148E-46AE-B32B-4EF6F5459238}"/>
          </ac:spMkLst>
        </pc:spChg>
        <pc:spChg chg="del mod">
          <ac:chgData name="李 晟" userId="ef0463800a78cc49" providerId="LiveId" clId="{64729906-4684-4F60-865F-B7366E026CBA}" dt="2019-12-17T02:24:30.011" v="2808" actId="478"/>
          <ac:spMkLst>
            <pc:docMk/>
            <pc:sldMk cId="263937581" sldId="484"/>
            <ac:spMk id="14" creationId="{4904E30A-1DE9-4D0A-9DE6-72CE204ED7B6}"/>
          </ac:spMkLst>
        </pc:spChg>
        <pc:spChg chg="del mod">
          <ac:chgData name="李 晟" userId="ef0463800a78cc49" providerId="LiveId" clId="{64729906-4684-4F60-865F-B7366E026CBA}" dt="2019-12-17T02:24:30.011" v="2808" actId="478"/>
          <ac:spMkLst>
            <pc:docMk/>
            <pc:sldMk cId="263937581" sldId="484"/>
            <ac:spMk id="15" creationId="{CF642D60-4AF3-49E6-A4B2-CF055C72FA18}"/>
          </ac:spMkLst>
        </pc:spChg>
        <pc:spChg chg="del mod">
          <ac:chgData name="李 晟" userId="ef0463800a78cc49" providerId="LiveId" clId="{64729906-4684-4F60-865F-B7366E026CBA}" dt="2019-12-17T02:24:30.011" v="2808" actId="478"/>
          <ac:spMkLst>
            <pc:docMk/>
            <pc:sldMk cId="263937581" sldId="484"/>
            <ac:spMk id="16" creationId="{2361F77D-CBCD-4268-AADA-FB3A17ADC727}"/>
          </ac:spMkLst>
        </pc:spChg>
        <pc:spChg chg="del mod">
          <ac:chgData name="李 晟" userId="ef0463800a78cc49" providerId="LiveId" clId="{64729906-4684-4F60-865F-B7366E026CBA}" dt="2019-12-17T02:24:30.011" v="2808" actId="478"/>
          <ac:spMkLst>
            <pc:docMk/>
            <pc:sldMk cId="263937581" sldId="484"/>
            <ac:spMk id="17" creationId="{48906F1C-8A32-44CF-86D0-206812E41BD6}"/>
          </ac:spMkLst>
        </pc:spChg>
        <pc:spChg chg="del mod">
          <ac:chgData name="李 晟" userId="ef0463800a78cc49" providerId="LiveId" clId="{64729906-4684-4F60-865F-B7366E026CBA}" dt="2019-12-17T02:24:30.011" v="2808" actId="478"/>
          <ac:spMkLst>
            <pc:docMk/>
            <pc:sldMk cId="263937581" sldId="484"/>
            <ac:spMk id="20" creationId="{63480E42-8DFF-4618-90BD-06DB40B235B9}"/>
          </ac:spMkLst>
        </pc:spChg>
        <pc:spChg chg="del mod">
          <ac:chgData name="李 晟" userId="ef0463800a78cc49" providerId="LiveId" clId="{64729906-4684-4F60-865F-B7366E026CBA}" dt="2019-12-17T02:24:30.011" v="2808" actId="478"/>
          <ac:spMkLst>
            <pc:docMk/>
            <pc:sldMk cId="263937581" sldId="484"/>
            <ac:spMk id="21" creationId="{65261BC2-6C68-4B11-80FD-A0CCB4995602}"/>
          </ac:spMkLst>
        </pc:spChg>
        <pc:spChg chg="del mod">
          <ac:chgData name="李 晟" userId="ef0463800a78cc49" providerId="LiveId" clId="{64729906-4684-4F60-865F-B7366E026CBA}" dt="2019-12-17T02:24:30.011" v="2808" actId="478"/>
          <ac:spMkLst>
            <pc:docMk/>
            <pc:sldMk cId="263937581" sldId="484"/>
            <ac:spMk id="26" creationId="{368D197F-11D9-452F-B24A-0B7A2DAC8E48}"/>
          </ac:spMkLst>
        </pc:spChg>
        <pc:spChg chg="add del mod">
          <ac:chgData name="李 晟" userId="ef0463800a78cc49" providerId="LiveId" clId="{64729906-4684-4F60-865F-B7366E026CBA}" dt="2019-12-17T02:24:53.991" v="2843" actId="478"/>
          <ac:spMkLst>
            <pc:docMk/>
            <pc:sldMk cId="263937581" sldId="484"/>
            <ac:spMk id="28" creationId="{25674113-D63B-4B6B-A417-AB361AF23C71}"/>
          </ac:spMkLst>
        </pc:spChg>
        <pc:spChg chg="mod topLvl">
          <ac:chgData name="李 晟" userId="ef0463800a78cc49" providerId="LiveId" clId="{64729906-4684-4F60-865F-B7366E026CBA}" dt="2019-12-17T02:26:32.050" v="2925" actId="165"/>
          <ac:spMkLst>
            <pc:docMk/>
            <pc:sldMk cId="263937581" sldId="484"/>
            <ac:spMk id="31" creationId="{279D0E48-99A2-4794-9D2A-2FD88BDF06DB}"/>
          </ac:spMkLst>
        </pc:spChg>
        <pc:spChg chg="mod topLvl">
          <ac:chgData name="李 晟" userId="ef0463800a78cc49" providerId="LiveId" clId="{64729906-4684-4F60-865F-B7366E026CBA}" dt="2019-12-17T02:26:32.050" v="2925" actId="165"/>
          <ac:spMkLst>
            <pc:docMk/>
            <pc:sldMk cId="263937581" sldId="484"/>
            <ac:spMk id="32" creationId="{EA990216-9210-41D9-A141-A56A9EA3C0B2}"/>
          </ac:spMkLst>
        </pc:spChg>
        <pc:spChg chg="mod topLvl">
          <ac:chgData name="李 晟" userId="ef0463800a78cc49" providerId="LiveId" clId="{64729906-4684-4F60-865F-B7366E026CBA}" dt="2019-12-17T02:26:32.050" v="2925" actId="165"/>
          <ac:spMkLst>
            <pc:docMk/>
            <pc:sldMk cId="263937581" sldId="484"/>
            <ac:spMk id="34" creationId="{51CD60A2-A7DA-4760-8B77-15AA86338558}"/>
          </ac:spMkLst>
        </pc:spChg>
        <pc:spChg chg="mod topLvl">
          <ac:chgData name="李 晟" userId="ef0463800a78cc49" providerId="LiveId" clId="{64729906-4684-4F60-865F-B7366E026CBA}" dt="2019-12-17T02:26:32.050" v="2925" actId="165"/>
          <ac:spMkLst>
            <pc:docMk/>
            <pc:sldMk cId="263937581" sldId="484"/>
            <ac:spMk id="38" creationId="{553A0689-B301-4225-8054-3F6017EB151E}"/>
          </ac:spMkLst>
        </pc:spChg>
        <pc:spChg chg="mod topLvl">
          <ac:chgData name="李 晟" userId="ef0463800a78cc49" providerId="LiveId" clId="{64729906-4684-4F60-865F-B7366E026CBA}" dt="2019-12-17T02:26:32.050" v="2925" actId="165"/>
          <ac:spMkLst>
            <pc:docMk/>
            <pc:sldMk cId="263937581" sldId="484"/>
            <ac:spMk id="39" creationId="{D00FC96A-AC9F-4DCF-996B-5EBE3E337C18}"/>
          </ac:spMkLst>
        </pc:spChg>
        <pc:spChg chg="del mod topLvl">
          <ac:chgData name="李 晟" userId="ef0463800a78cc49" providerId="LiveId" clId="{64729906-4684-4F60-865F-B7366E026CBA}" dt="2019-12-17T02:39:16.508" v="3006" actId="21"/>
          <ac:spMkLst>
            <pc:docMk/>
            <pc:sldMk cId="263937581" sldId="484"/>
            <ac:spMk id="40" creationId="{4A3450F2-1F9E-4788-85D3-B619243FA5EF}"/>
          </ac:spMkLst>
        </pc:spChg>
        <pc:spChg chg="del mod topLvl">
          <ac:chgData name="李 晟" userId="ef0463800a78cc49" providerId="LiveId" clId="{64729906-4684-4F60-865F-B7366E026CBA}" dt="2019-12-17T02:26:37.810" v="2926" actId="21"/>
          <ac:spMkLst>
            <pc:docMk/>
            <pc:sldMk cId="263937581" sldId="484"/>
            <ac:spMk id="41" creationId="{064B3827-9C54-485C-A9A8-D878B8D29AA3}"/>
          </ac:spMkLst>
        </pc:spChg>
        <pc:spChg chg="add mod">
          <ac:chgData name="李 晟" userId="ef0463800a78cc49" providerId="LiveId" clId="{64729906-4684-4F60-865F-B7366E026CBA}" dt="2019-12-17T02:24:48.253" v="2840" actId="1038"/>
          <ac:spMkLst>
            <pc:docMk/>
            <pc:sldMk cId="263937581" sldId="484"/>
            <ac:spMk id="43" creationId="{77957D9D-B5D3-477F-B820-C27E0C68274B}"/>
          </ac:spMkLst>
        </pc:spChg>
        <pc:spChg chg="add del mod">
          <ac:chgData name="李 晟" userId="ef0463800a78cc49" providerId="LiveId" clId="{64729906-4684-4F60-865F-B7366E026CBA}" dt="2019-12-17T02:39:16.508" v="3006" actId="21"/>
          <ac:spMkLst>
            <pc:docMk/>
            <pc:sldMk cId="263937581" sldId="484"/>
            <ac:spMk id="44" creationId="{7DB6D683-734F-4C41-B10F-095EEA2E8917}"/>
          </ac:spMkLst>
        </pc:spChg>
        <pc:spChg chg="add mod">
          <ac:chgData name="李 晟" userId="ef0463800a78cc49" providerId="LiveId" clId="{64729906-4684-4F60-865F-B7366E026CBA}" dt="2019-12-17T02:24:48.253" v="2840" actId="1038"/>
          <ac:spMkLst>
            <pc:docMk/>
            <pc:sldMk cId="263937581" sldId="484"/>
            <ac:spMk id="46" creationId="{32A1F99A-60B4-4186-B169-451765D895D9}"/>
          </ac:spMkLst>
        </pc:spChg>
        <pc:spChg chg="add mod">
          <ac:chgData name="李 晟" userId="ef0463800a78cc49" providerId="LiveId" clId="{64729906-4684-4F60-865F-B7366E026CBA}" dt="2019-12-17T02:24:48.253" v="2840" actId="1038"/>
          <ac:spMkLst>
            <pc:docMk/>
            <pc:sldMk cId="263937581" sldId="484"/>
            <ac:spMk id="47" creationId="{0311E80F-6334-4B8C-B488-333DE383DA8B}"/>
          </ac:spMkLst>
        </pc:spChg>
        <pc:spChg chg="add del mod">
          <ac:chgData name="李 晟" userId="ef0463800a78cc49" providerId="LiveId" clId="{64729906-4684-4F60-865F-B7366E026CBA}" dt="2019-12-17T02:26:37.810" v="2926" actId="21"/>
          <ac:spMkLst>
            <pc:docMk/>
            <pc:sldMk cId="263937581" sldId="484"/>
            <ac:spMk id="49" creationId="{ADAD16AE-D16E-41C0-95C2-2EF6730196D3}"/>
          </ac:spMkLst>
        </pc:spChg>
        <pc:spChg chg="add mod">
          <ac:chgData name="李 晟" userId="ef0463800a78cc49" providerId="LiveId" clId="{64729906-4684-4F60-865F-B7366E026CBA}" dt="2019-12-17T02:24:48.253" v="2840" actId="1038"/>
          <ac:spMkLst>
            <pc:docMk/>
            <pc:sldMk cId="263937581" sldId="484"/>
            <ac:spMk id="52" creationId="{B4112F6F-1AA5-4313-8A09-647E97BC6B29}"/>
          </ac:spMkLst>
        </pc:spChg>
        <pc:spChg chg="add mod">
          <ac:chgData name="李 晟" userId="ef0463800a78cc49" providerId="LiveId" clId="{64729906-4684-4F60-865F-B7366E026CBA}" dt="2019-12-17T02:24:48.253" v="2840" actId="1038"/>
          <ac:spMkLst>
            <pc:docMk/>
            <pc:sldMk cId="263937581" sldId="484"/>
            <ac:spMk id="53" creationId="{067A6DEC-7E57-472B-A975-FABF21E17EA5}"/>
          </ac:spMkLst>
        </pc:spChg>
        <pc:spChg chg="add mod">
          <ac:chgData name="李 晟" userId="ef0463800a78cc49" providerId="LiveId" clId="{64729906-4684-4F60-865F-B7366E026CBA}" dt="2019-12-17T02:24:48.253" v="2840" actId="1038"/>
          <ac:spMkLst>
            <pc:docMk/>
            <pc:sldMk cId="263937581" sldId="484"/>
            <ac:spMk id="54" creationId="{117EB8EF-8CBF-4A7B-914E-D5D36BBDB889}"/>
          </ac:spMkLst>
        </pc:spChg>
        <pc:spChg chg="mod topLvl">
          <ac:chgData name="李 晟" userId="ef0463800a78cc49" providerId="LiveId" clId="{64729906-4684-4F60-865F-B7366E026CBA}" dt="2019-12-17T02:25:35.585" v="2846" actId="165"/>
          <ac:spMkLst>
            <pc:docMk/>
            <pc:sldMk cId="263937581" sldId="484"/>
            <ac:spMk id="57" creationId="{68B514DB-00A8-4A15-B117-D42B65365964}"/>
          </ac:spMkLst>
        </pc:spChg>
        <pc:spChg chg="mod topLvl">
          <ac:chgData name="李 晟" userId="ef0463800a78cc49" providerId="LiveId" clId="{64729906-4684-4F60-865F-B7366E026CBA}" dt="2019-12-17T02:25:35.585" v="2846" actId="165"/>
          <ac:spMkLst>
            <pc:docMk/>
            <pc:sldMk cId="263937581" sldId="484"/>
            <ac:spMk id="58" creationId="{83AEEF1B-0DC9-4395-9765-9D3D7C69A075}"/>
          </ac:spMkLst>
        </pc:spChg>
        <pc:spChg chg="mod topLvl">
          <ac:chgData name="李 晟" userId="ef0463800a78cc49" providerId="LiveId" clId="{64729906-4684-4F60-865F-B7366E026CBA}" dt="2019-12-17T02:25:35.585" v="2846" actId="165"/>
          <ac:spMkLst>
            <pc:docMk/>
            <pc:sldMk cId="263937581" sldId="484"/>
            <ac:spMk id="60" creationId="{BA285965-9D8D-4C95-82C8-9D463D2F3FA9}"/>
          </ac:spMkLst>
        </pc:spChg>
        <pc:spChg chg="mod topLvl">
          <ac:chgData name="李 晟" userId="ef0463800a78cc49" providerId="LiveId" clId="{64729906-4684-4F60-865F-B7366E026CBA}" dt="2019-12-17T02:51:26.567" v="3124" actId="1038"/>
          <ac:spMkLst>
            <pc:docMk/>
            <pc:sldMk cId="263937581" sldId="484"/>
            <ac:spMk id="64" creationId="{C684AC96-F135-403F-BB50-0565F08EC640}"/>
          </ac:spMkLst>
        </pc:spChg>
        <pc:spChg chg="mod topLvl">
          <ac:chgData name="李 晟" userId="ef0463800a78cc49" providerId="LiveId" clId="{64729906-4684-4F60-865F-B7366E026CBA}" dt="2019-12-17T02:32:36.576" v="2995" actId="1076"/>
          <ac:spMkLst>
            <pc:docMk/>
            <pc:sldMk cId="263937581" sldId="484"/>
            <ac:spMk id="65" creationId="{9E7FB050-CE6C-4E96-9896-DE3BBC6E8925}"/>
          </ac:spMkLst>
        </pc:spChg>
        <pc:spChg chg="mod topLvl">
          <ac:chgData name="李 晟" userId="ef0463800a78cc49" providerId="LiveId" clId="{64729906-4684-4F60-865F-B7366E026CBA}" dt="2019-12-17T02:32:42.775" v="2996" actId="1076"/>
          <ac:spMkLst>
            <pc:docMk/>
            <pc:sldMk cId="263937581" sldId="484"/>
            <ac:spMk id="66" creationId="{98D080C9-940B-4061-9EE7-E188C3BB496C}"/>
          </ac:spMkLst>
        </pc:spChg>
        <pc:spChg chg="mod topLvl">
          <ac:chgData name="李 晟" userId="ef0463800a78cc49" providerId="LiveId" clId="{64729906-4684-4F60-865F-B7366E026CBA}" dt="2019-12-17T02:28:29.204" v="2955" actId="1036"/>
          <ac:spMkLst>
            <pc:docMk/>
            <pc:sldMk cId="263937581" sldId="484"/>
            <ac:spMk id="67" creationId="{C59F50AF-1A56-4DC0-95E1-B59ED9B0938B}"/>
          </ac:spMkLst>
        </pc:spChg>
        <pc:spChg chg="add mod">
          <ac:chgData name="李 晟" userId="ef0463800a78cc49" providerId="LiveId" clId="{64729906-4684-4F60-865F-B7366E026CBA}" dt="2019-12-17T02:31:07.368" v="2992" actId="1076"/>
          <ac:spMkLst>
            <pc:docMk/>
            <pc:sldMk cId="263937581" sldId="484"/>
            <ac:spMk id="69" creationId="{A438747C-8EC8-4563-893E-5A0E83E4A2BA}"/>
          </ac:spMkLst>
        </pc:spChg>
        <pc:spChg chg="add mod">
          <ac:chgData name="李 晟" userId="ef0463800a78cc49" providerId="LiveId" clId="{64729906-4684-4F60-865F-B7366E026CBA}" dt="2019-12-17T02:31:11.951" v="2993" actId="1076"/>
          <ac:spMkLst>
            <pc:docMk/>
            <pc:sldMk cId="263937581" sldId="484"/>
            <ac:spMk id="72" creationId="{67653AD0-773D-4B4D-8566-67F5408C1755}"/>
          </ac:spMkLst>
        </pc:spChg>
        <pc:spChg chg="add mod">
          <ac:chgData name="李 晟" userId="ef0463800a78cc49" providerId="LiveId" clId="{64729906-4684-4F60-865F-B7366E026CBA}" dt="2019-12-17T02:29:39.575" v="2974" actId="1076"/>
          <ac:spMkLst>
            <pc:docMk/>
            <pc:sldMk cId="263937581" sldId="484"/>
            <ac:spMk id="73" creationId="{9095D15A-4DCA-4E2D-A574-B6F2B2B17024}"/>
          </ac:spMkLst>
        </pc:spChg>
        <pc:spChg chg="add mod">
          <ac:chgData name="李 晟" userId="ef0463800a78cc49" providerId="LiveId" clId="{64729906-4684-4F60-865F-B7366E026CBA}" dt="2019-12-17T02:40:53.749" v="3053" actId="14100"/>
          <ac:spMkLst>
            <pc:docMk/>
            <pc:sldMk cId="263937581" sldId="484"/>
            <ac:spMk id="86" creationId="{334D7783-91EA-40C7-BCCD-9C64ADEC10FD}"/>
          </ac:spMkLst>
        </pc:spChg>
        <pc:spChg chg="add mod">
          <ac:chgData name="李 晟" userId="ef0463800a78cc49" providerId="LiveId" clId="{64729906-4684-4F60-865F-B7366E026CBA}" dt="2019-12-17T02:41:21.623" v="3059" actId="1076"/>
          <ac:spMkLst>
            <pc:docMk/>
            <pc:sldMk cId="263937581" sldId="484"/>
            <ac:spMk id="87" creationId="{80E1D1B7-A761-4EB7-97D5-420905A24A7C}"/>
          </ac:spMkLst>
        </pc:spChg>
        <pc:spChg chg="add mod">
          <ac:chgData name="李 晟" userId="ef0463800a78cc49" providerId="LiveId" clId="{64729906-4684-4F60-865F-B7366E026CBA}" dt="2019-12-17T02:48:35.878" v="3066" actId="1076"/>
          <ac:spMkLst>
            <pc:docMk/>
            <pc:sldMk cId="263937581" sldId="484"/>
            <ac:spMk id="94" creationId="{55437451-E209-480A-BCE2-F027748DD8B1}"/>
          </ac:spMkLst>
        </pc:spChg>
        <pc:spChg chg="add mod">
          <ac:chgData name="李 晟" userId="ef0463800a78cc49" providerId="LiveId" clId="{64729906-4684-4F60-865F-B7366E026CBA}" dt="2019-12-17T02:51:04.481" v="3101" actId="20577"/>
          <ac:spMkLst>
            <pc:docMk/>
            <pc:sldMk cId="263937581" sldId="484"/>
            <ac:spMk id="107" creationId="{311C2DC6-3BB7-4FBE-A6A9-32A14056D9DB}"/>
          </ac:spMkLst>
        </pc:spChg>
        <pc:grpChg chg="del mod">
          <ac:chgData name="李 晟" userId="ef0463800a78cc49" providerId="LiveId" clId="{64729906-4684-4F60-865F-B7366E026CBA}" dt="2019-12-17T02:24:30.011" v="2808" actId="478"/>
          <ac:grpSpMkLst>
            <pc:docMk/>
            <pc:sldMk cId="263937581" sldId="484"/>
            <ac:grpSpMk id="22" creationId="{BE14B739-C012-41B9-A934-9FD58ADC641D}"/>
          </ac:grpSpMkLst>
        </pc:grpChg>
        <pc:grpChg chg="add del mod">
          <ac:chgData name="李 晟" userId="ef0463800a78cc49" providerId="LiveId" clId="{64729906-4684-4F60-865F-B7366E026CBA}" dt="2019-12-17T02:26:32.050" v="2925" actId="165"/>
          <ac:grpSpMkLst>
            <pc:docMk/>
            <pc:sldMk cId="263937581" sldId="484"/>
            <ac:grpSpMk id="29" creationId="{6174E8B9-869D-4739-9366-53A6FCF8DF91}"/>
          </ac:grpSpMkLst>
        </pc:grpChg>
        <pc:grpChg chg="add del mod">
          <ac:chgData name="李 晟" userId="ef0463800a78cc49" providerId="LiveId" clId="{64729906-4684-4F60-865F-B7366E026CBA}" dt="2019-12-17T02:25:35.585" v="2846" actId="165"/>
          <ac:grpSpMkLst>
            <pc:docMk/>
            <pc:sldMk cId="263937581" sldId="484"/>
            <ac:grpSpMk id="55" creationId="{499578C2-464C-46E1-A9DA-B4497481DDD7}"/>
          </ac:grpSpMkLst>
        </pc:grpChg>
        <pc:picChg chg="add">
          <ac:chgData name="李 晟" userId="ef0463800a78cc49" providerId="LiveId" clId="{64729906-4684-4F60-865F-B7366E026CBA}" dt="2019-12-17T02:24:31.945" v="2809"/>
          <ac:picMkLst>
            <pc:docMk/>
            <pc:sldMk cId="263937581" sldId="484"/>
            <ac:picMk id="27" creationId="{AA25E0D6-D7B1-42F9-8CF3-B4ED77F88262}"/>
          </ac:picMkLst>
        </pc:picChg>
        <pc:cxnChg chg="del mod">
          <ac:chgData name="李 晟" userId="ef0463800a78cc49" providerId="LiveId" clId="{64729906-4684-4F60-865F-B7366E026CBA}" dt="2019-12-17T02:24:30.011" v="2808" actId="478"/>
          <ac:cxnSpMkLst>
            <pc:docMk/>
            <pc:sldMk cId="263937581" sldId="484"/>
            <ac:cxnSpMk id="18" creationId="{471FD9A7-8EE6-4CEC-8176-CEE8C0A63ADC}"/>
          </ac:cxnSpMkLst>
        </pc:cxnChg>
        <pc:cxnChg chg="del mod">
          <ac:chgData name="李 晟" userId="ef0463800a78cc49" providerId="LiveId" clId="{64729906-4684-4F60-865F-B7366E026CBA}" dt="2019-12-17T02:24:30.011" v="2808" actId="478"/>
          <ac:cxnSpMkLst>
            <pc:docMk/>
            <pc:sldMk cId="263937581" sldId="484"/>
            <ac:cxnSpMk id="19" creationId="{30BEF482-DF0F-4AA1-B4F1-EF018F74AF0D}"/>
          </ac:cxnSpMkLst>
        </pc:cxnChg>
        <pc:cxnChg chg="del mod">
          <ac:chgData name="李 晟" userId="ef0463800a78cc49" providerId="LiveId" clId="{64729906-4684-4F60-865F-B7366E026CBA}" dt="2019-12-17T02:24:30.011" v="2808" actId="478"/>
          <ac:cxnSpMkLst>
            <pc:docMk/>
            <pc:sldMk cId="263937581" sldId="484"/>
            <ac:cxnSpMk id="25" creationId="{38D75D60-0804-4EFC-9389-C9904DF1B5F7}"/>
          </ac:cxnSpMkLst>
        </pc:cxnChg>
        <pc:cxnChg chg="mod topLvl">
          <ac:chgData name="李 晟" userId="ef0463800a78cc49" providerId="LiveId" clId="{64729906-4684-4F60-865F-B7366E026CBA}" dt="2019-12-17T02:26:32.050" v="2925" actId="165"/>
          <ac:cxnSpMkLst>
            <pc:docMk/>
            <pc:sldMk cId="263937581" sldId="484"/>
            <ac:cxnSpMk id="30" creationId="{06818711-82CF-4FAB-A56A-C85A6EFC52D8}"/>
          </ac:cxnSpMkLst>
        </pc:cxnChg>
        <pc:cxnChg chg="mod topLvl">
          <ac:chgData name="李 晟" userId="ef0463800a78cc49" providerId="LiveId" clId="{64729906-4684-4F60-865F-B7366E026CBA}" dt="2019-12-17T02:26:32.050" v="2925" actId="165"/>
          <ac:cxnSpMkLst>
            <pc:docMk/>
            <pc:sldMk cId="263937581" sldId="484"/>
            <ac:cxnSpMk id="33" creationId="{09BED3EB-C713-496C-93E0-7B1A12481FB2}"/>
          </ac:cxnSpMkLst>
        </pc:cxnChg>
        <pc:cxnChg chg="mod topLvl">
          <ac:chgData name="李 晟" userId="ef0463800a78cc49" providerId="LiveId" clId="{64729906-4684-4F60-865F-B7366E026CBA}" dt="2019-12-17T02:26:32.050" v="2925" actId="165"/>
          <ac:cxnSpMkLst>
            <pc:docMk/>
            <pc:sldMk cId="263937581" sldId="484"/>
            <ac:cxnSpMk id="35" creationId="{150DD5D4-2290-4B1C-9CAE-341497217A01}"/>
          </ac:cxnSpMkLst>
        </pc:cxnChg>
        <pc:cxnChg chg="mod topLvl">
          <ac:chgData name="李 晟" userId="ef0463800a78cc49" providerId="LiveId" clId="{64729906-4684-4F60-865F-B7366E026CBA}" dt="2019-12-17T02:48:52.584" v="3069" actId="14100"/>
          <ac:cxnSpMkLst>
            <pc:docMk/>
            <pc:sldMk cId="263937581" sldId="484"/>
            <ac:cxnSpMk id="36" creationId="{839E7872-D161-40BC-8908-CB2E1F02B919}"/>
          </ac:cxnSpMkLst>
        </pc:cxnChg>
        <pc:cxnChg chg="mod topLvl">
          <ac:chgData name="李 晟" userId="ef0463800a78cc49" providerId="LiveId" clId="{64729906-4684-4F60-865F-B7366E026CBA}" dt="2019-12-17T02:49:59.899" v="3078" actId="14100"/>
          <ac:cxnSpMkLst>
            <pc:docMk/>
            <pc:sldMk cId="263937581" sldId="484"/>
            <ac:cxnSpMk id="37" creationId="{59C4FAEF-9DD3-47FA-AEA4-9CF42BC597E6}"/>
          </ac:cxnSpMkLst>
        </pc:cxnChg>
        <pc:cxnChg chg="add mod">
          <ac:chgData name="李 晟" userId="ef0463800a78cc49" providerId="LiveId" clId="{64729906-4684-4F60-865F-B7366E026CBA}" dt="2019-12-17T02:24:48.253" v="2840" actId="1038"/>
          <ac:cxnSpMkLst>
            <pc:docMk/>
            <pc:sldMk cId="263937581" sldId="484"/>
            <ac:cxnSpMk id="42" creationId="{37A46D6E-AF37-4A67-BA05-5B56075D52DA}"/>
          </ac:cxnSpMkLst>
        </pc:cxnChg>
        <pc:cxnChg chg="add mod">
          <ac:chgData name="李 晟" userId="ef0463800a78cc49" providerId="LiveId" clId="{64729906-4684-4F60-865F-B7366E026CBA}" dt="2019-12-17T02:51:47.017" v="3128" actId="1076"/>
          <ac:cxnSpMkLst>
            <pc:docMk/>
            <pc:sldMk cId="263937581" sldId="484"/>
            <ac:cxnSpMk id="45" creationId="{A1A7348A-9DD2-4075-966B-1A503A8634C4}"/>
          </ac:cxnSpMkLst>
        </pc:cxnChg>
        <pc:cxnChg chg="add del mod">
          <ac:chgData name="李 晟" userId="ef0463800a78cc49" providerId="LiveId" clId="{64729906-4684-4F60-865F-B7366E026CBA}" dt="2019-12-17T02:51:38.390" v="3125" actId="478"/>
          <ac:cxnSpMkLst>
            <pc:docMk/>
            <pc:sldMk cId="263937581" sldId="484"/>
            <ac:cxnSpMk id="48" creationId="{E0C60A98-B817-4254-B176-AC31BFD453BF}"/>
          </ac:cxnSpMkLst>
        </pc:cxnChg>
        <pc:cxnChg chg="add del mod">
          <ac:chgData name="李 晟" userId="ef0463800a78cc49" providerId="LiveId" clId="{64729906-4684-4F60-865F-B7366E026CBA}" dt="2019-12-17T02:51:40.631" v="3126" actId="478"/>
          <ac:cxnSpMkLst>
            <pc:docMk/>
            <pc:sldMk cId="263937581" sldId="484"/>
            <ac:cxnSpMk id="50" creationId="{E90C43EF-09C8-4D08-8F89-6730E1D000F9}"/>
          </ac:cxnSpMkLst>
        </pc:cxnChg>
        <pc:cxnChg chg="add mod">
          <ac:chgData name="李 晟" userId="ef0463800a78cc49" providerId="LiveId" clId="{64729906-4684-4F60-865F-B7366E026CBA}" dt="2019-12-17T02:24:48.253" v="2840" actId="1038"/>
          <ac:cxnSpMkLst>
            <pc:docMk/>
            <pc:sldMk cId="263937581" sldId="484"/>
            <ac:cxnSpMk id="51" creationId="{958F2FB9-9BB4-4E37-89E8-CC3D8D6A0192}"/>
          </ac:cxnSpMkLst>
        </pc:cxnChg>
        <pc:cxnChg chg="mod topLvl">
          <ac:chgData name="李 晟" userId="ef0463800a78cc49" providerId="LiveId" clId="{64729906-4684-4F60-865F-B7366E026CBA}" dt="2019-12-17T02:25:35.585" v="2846" actId="165"/>
          <ac:cxnSpMkLst>
            <pc:docMk/>
            <pc:sldMk cId="263937581" sldId="484"/>
            <ac:cxnSpMk id="56" creationId="{E6928CE2-1675-433B-B026-693356FE3484}"/>
          </ac:cxnSpMkLst>
        </pc:cxnChg>
        <pc:cxnChg chg="mod topLvl">
          <ac:chgData name="李 晟" userId="ef0463800a78cc49" providerId="LiveId" clId="{64729906-4684-4F60-865F-B7366E026CBA}" dt="2019-12-17T02:25:35.585" v="2846" actId="165"/>
          <ac:cxnSpMkLst>
            <pc:docMk/>
            <pc:sldMk cId="263937581" sldId="484"/>
            <ac:cxnSpMk id="59" creationId="{D67E4C9A-48D7-4A95-BAC3-E9D7FAFC18FC}"/>
          </ac:cxnSpMkLst>
        </pc:cxnChg>
        <pc:cxnChg chg="mod topLvl">
          <ac:chgData name="李 晟" userId="ef0463800a78cc49" providerId="LiveId" clId="{64729906-4684-4F60-865F-B7366E026CBA}" dt="2019-12-17T02:40:07.315" v="3017" actId="14100"/>
          <ac:cxnSpMkLst>
            <pc:docMk/>
            <pc:sldMk cId="263937581" sldId="484"/>
            <ac:cxnSpMk id="61" creationId="{630044A8-1C54-4869-9C53-7357F28308C7}"/>
          </ac:cxnSpMkLst>
        </pc:cxnChg>
        <pc:cxnChg chg="del mod topLvl">
          <ac:chgData name="李 晟" userId="ef0463800a78cc49" providerId="LiveId" clId="{64729906-4684-4F60-865F-B7366E026CBA}" dt="2019-12-17T02:33:20.301" v="3003" actId="478"/>
          <ac:cxnSpMkLst>
            <pc:docMk/>
            <pc:sldMk cId="263937581" sldId="484"/>
            <ac:cxnSpMk id="62" creationId="{35DBDBA4-2F5D-4EF7-A318-DAED997D5CEB}"/>
          </ac:cxnSpMkLst>
        </pc:cxnChg>
        <pc:cxnChg chg="del mod topLvl">
          <ac:chgData name="李 晟" userId="ef0463800a78cc49" providerId="LiveId" clId="{64729906-4684-4F60-865F-B7366E026CBA}" dt="2019-12-17T02:33:22.062" v="3004" actId="478"/>
          <ac:cxnSpMkLst>
            <pc:docMk/>
            <pc:sldMk cId="263937581" sldId="484"/>
            <ac:cxnSpMk id="63" creationId="{D100F07A-81CA-4E87-A19A-87F40EBC7E20}"/>
          </ac:cxnSpMkLst>
        </pc:cxnChg>
        <pc:cxnChg chg="add mod">
          <ac:chgData name="李 晟" userId="ef0463800a78cc49" providerId="LiveId" clId="{64729906-4684-4F60-865F-B7366E026CBA}" dt="2019-12-17T02:30:27.627" v="2984" actId="1076"/>
          <ac:cxnSpMkLst>
            <pc:docMk/>
            <pc:sldMk cId="263937581" sldId="484"/>
            <ac:cxnSpMk id="68" creationId="{62E24DC8-66C5-447B-A04D-14849E4D0C24}"/>
          </ac:cxnSpMkLst>
        </pc:cxnChg>
        <pc:cxnChg chg="add mod">
          <ac:chgData name="李 晟" userId="ef0463800a78cc49" providerId="LiveId" clId="{64729906-4684-4F60-865F-B7366E026CBA}" dt="2019-12-17T02:24:48.253" v="2840" actId="1038"/>
          <ac:cxnSpMkLst>
            <pc:docMk/>
            <pc:sldMk cId="263937581" sldId="484"/>
            <ac:cxnSpMk id="70" creationId="{31E0E981-1815-44D3-9786-42A68FC8A1B4}"/>
          </ac:cxnSpMkLst>
        </pc:cxnChg>
        <pc:cxnChg chg="add del mod">
          <ac:chgData name="李 晟" userId="ef0463800a78cc49" providerId="LiveId" clId="{64729906-4684-4F60-865F-B7366E026CBA}" dt="2019-12-17T02:31:52.988" v="2994" actId="478"/>
          <ac:cxnSpMkLst>
            <pc:docMk/>
            <pc:sldMk cId="263937581" sldId="484"/>
            <ac:cxnSpMk id="71" creationId="{5F9C657B-5F9C-46A5-8534-4F8AA69C0570}"/>
          </ac:cxnSpMkLst>
        </pc:cxnChg>
        <pc:cxnChg chg="add del mod">
          <ac:chgData name="李 晟" userId="ef0463800a78cc49" providerId="LiveId" clId="{64729906-4684-4F60-865F-B7366E026CBA}" dt="2019-12-17T02:28:44.295" v="2958" actId="11529"/>
          <ac:cxnSpMkLst>
            <pc:docMk/>
            <pc:sldMk cId="263937581" sldId="484"/>
            <ac:cxnSpMk id="74" creationId="{71B40340-69DE-4EC6-92E3-02305DBE9C0E}"/>
          </ac:cxnSpMkLst>
        </pc:cxnChg>
        <pc:cxnChg chg="add mod">
          <ac:chgData name="李 晟" userId="ef0463800a78cc49" providerId="LiveId" clId="{64729906-4684-4F60-865F-B7366E026CBA}" dt="2019-12-17T02:30:37.946" v="2985" actId="14100"/>
          <ac:cxnSpMkLst>
            <pc:docMk/>
            <pc:sldMk cId="263937581" sldId="484"/>
            <ac:cxnSpMk id="75" creationId="{76F90514-5B45-43B7-A60F-3169400326AE}"/>
          </ac:cxnSpMkLst>
        </pc:cxnChg>
        <pc:cxnChg chg="add mod">
          <ac:chgData name="李 晟" userId="ef0463800a78cc49" providerId="LiveId" clId="{64729906-4684-4F60-865F-B7366E026CBA}" dt="2019-12-17T02:30:57.476" v="2991" actId="1076"/>
          <ac:cxnSpMkLst>
            <pc:docMk/>
            <pc:sldMk cId="263937581" sldId="484"/>
            <ac:cxnSpMk id="82" creationId="{01D06DD9-0067-45A8-BAE2-802C1AFD30EE}"/>
          </ac:cxnSpMkLst>
        </pc:cxnChg>
        <pc:cxnChg chg="add mod">
          <ac:chgData name="李 晟" userId="ef0463800a78cc49" providerId="LiveId" clId="{64729906-4684-4F60-865F-B7366E026CBA}" dt="2019-12-17T02:33:01.713" v="2998" actId="1076"/>
          <ac:cxnSpMkLst>
            <pc:docMk/>
            <pc:sldMk cId="263937581" sldId="484"/>
            <ac:cxnSpMk id="84" creationId="{2599CAE6-69FE-473B-B055-6C290AEAD6C7}"/>
          </ac:cxnSpMkLst>
        </pc:cxnChg>
        <pc:cxnChg chg="add mod">
          <ac:chgData name="李 晟" userId="ef0463800a78cc49" providerId="LiveId" clId="{64729906-4684-4F60-865F-B7366E026CBA}" dt="2019-12-17T02:33:08.764" v="3002" actId="1076"/>
          <ac:cxnSpMkLst>
            <pc:docMk/>
            <pc:sldMk cId="263937581" sldId="484"/>
            <ac:cxnSpMk id="85" creationId="{3E0265A5-6895-471B-890A-E41FB5AA6E83}"/>
          </ac:cxnSpMkLst>
        </pc:cxnChg>
        <pc:cxnChg chg="add mod">
          <ac:chgData name="李 晟" userId="ef0463800a78cc49" providerId="LiveId" clId="{64729906-4684-4F60-865F-B7366E026CBA}" dt="2019-12-17T02:50:02.353" v="3079" actId="14100"/>
          <ac:cxnSpMkLst>
            <pc:docMk/>
            <pc:sldMk cId="263937581" sldId="484"/>
            <ac:cxnSpMk id="98" creationId="{F704E032-61D1-4D2C-B6F1-33012CD6C7A7}"/>
          </ac:cxnSpMkLst>
        </pc:cxnChg>
        <pc:cxnChg chg="add mod">
          <ac:chgData name="李 晟" userId="ef0463800a78cc49" providerId="LiveId" clId="{64729906-4684-4F60-865F-B7366E026CBA}" dt="2019-12-17T02:50:35.282" v="3087" actId="14100"/>
          <ac:cxnSpMkLst>
            <pc:docMk/>
            <pc:sldMk cId="263937581" sldId="484"/>
            <ac:cxnSpMk id="99" creationId="{7E028A5A-78EA-4077-9323-01BDE1FF37F8}"/>
          </ac:cxnSpMkLst>
        </pc:cxnChg>
        <pc:cxnChg chg="add mod">
          <ac:chgData name="李 晟" userId="ef0463800a78cc49" providerId="LiveId" clId="{64729906-4684-4F60-865F-B7366E026CBA}" dt="2019-12-17T02:50:30.284" v="3086" actId="14100"/>
          <ac:cxnSpMkLst>
            <pc:docMk/>
            <pc:sldMk cId="263937581" sldId="484"/>
            <ac:cxnSpMk id="102" creationId="{265B4025-DEC1-4ED6-9282-8F0165310250}"/>
          </ac:cxnSpMkLst>
        </pc:cxnChg>
      </pc:sldChg>
      <pc:sldChg chg="addSp delSp modSp add">
        <pc:chgData name="李 晟" userId="ef0463800a78cc49" providerId="LiveId" clId="{64729906-4684-4F60-865F-B7366E026CBA}" dt="2019-12-17T03:01:08.343" v="3182" actId="478"/>
        <pc:sldMkLst>
          <pc:docMk/>
          <pc:sldMk cId="664853427" sldId="485"/>
        </pc:sldMkLst>
        <pc:spChg chg="mod">
          <ac:chgData name="李 晟" userId="ef0463800a78cc49" providerId="LiveId" clId="{64729906-4684-4F60-865F-B7366E026CBA}" dt="2019-12-17T02:57:26.129" v="3180" actId="113"/>
          <ac:spMkLst>
            <pc:docMk/>
            <pc:sldMk cId="664853427" sldId="485"/>
            <ac:spMk id="9" creationId="{9D3B4CC1-D504-49F6-ABA1-E67DC07F47F7}"/>
          </ac:spMkLst>
        </pc:spChg>
        <pc:spChg chg="del">
          <ac:chgData name="李 晟" userId="ef0463800a78cc49" providerId="LiveId" clId="{64729906-4684-4F60-865F-B7366E026CBA}" dt="2019-12-17T02:53:54.033" v="3130" actId="478"/>
          <ac:spMkLst>
            <pc:docMk/>
            <pc:sldMk cId="664853427" sldId="485"/>
            <ac:spMk id="31" creationId="{279D0E48-99A2-4794-9D2A-2FD88BDF06DB}"/>
          </ac:spMkLst>
        </pc:spChg>
        <pc:spChg chg="del">
          <ac:chgData name="李 晟" userId="ef0463800a78cc49" providerId="LiveId" clId="{64729906-4684-4F60-865F-B7366E026CBA}" dt="2019-12-17T02:53:54.033" v="3130" actId="478"/>
          <ac:spMkLst>
            <pc:docMk/>
            <pc:sldMk cId="664853427" sldId="485"/>
            <ac:spMk id="32" creationId="{EA990216-9210-41D9-A141-A56A9EA3C0B2}"/>
          </ac:spMkLst>
        </pc:spChg>
        <pc:spChg chg="del">
          <ac:chgData name="李 晟" userId="ef0463800a78cc49" providerId="LiveId" clId="{64729906-4684-4F60-865F-B7366E026CBA}" dt="2019-12-17T02:53:54.033" v="3130" actId="478"/>
          <ac:spMkLst>
            <pc:docMk/>
            <pc:sldMk cId="664853427" sldId="485"/>
            <ac:spMk id="34" creationId="{51CD60A2-A7DA-4760-8B77-15AA86338558}"/>
          </ac:spMkLst>
        </pc:spChg>
        <pc:spChg chg="del">
          <ac:chgData name="李 晟" userId="ef0463800a78cc49" providerId="LiveId" clId="{64729906-4684-4F60-865F-B7366E026CBA}" dt="2019-12-17T02:53:54.033" v="3130" actId="478"/>
          <ac:spMkLst>
            <pc:docMk/>
            <pc:sldMk cId="664853427" sldId="485"/>
            <ac:spMk id="38" creationId="{553A0689-B301-4225-8054-3F6017EB151E}"/>
          </ac:spMkLst>
        </pc:spChg>
        <pc:spChg chg="del">
          <ac:chgData name="李 晟" userId="ef0463800a78cc49" providerId="LiveId" clId="{64729906-4684-4F60-865F-B7366E026CBA}" dt="2019-12-17T02:53:54.033" v="3130" actId="478"/>
          <ac:spMkLst>
            <pc:docMk/>
            <pc:sldMk cId="664853427" sldId="485"/>
            <ac:spMk id="39" creationId="{D00FC96A-AC9F-4DCF-996B-5EBE3E337C18}"/>
          </ac:spMkLst>
        </pc:spChg>
        <pc:spChg chg="del">
          <ac:chgData name="李 晟" userId="ef0463800a78cc49" providerId="LiveId" clId="{64729906-4684-4F60-865F-B7366E026CBA}" dt="2019-12-17T02:53:54.033" v="3130" actId="478"/>
          <ac:spMkLst>
            <pc:docMk/>
            <pc:sldMk cId="664853427" sldId="485"/>
            <ac:spMk id="43" creationId="{77957D9D-B5D3-477F-B820-C27E0C68274B}"/>
          </ac:spMkLst>
        </pc:spChg>
        <pc:spChg chg="del">
          <ac:chgData name="李 晟" userId="ef0463800a78cc49" providerId="LiveId" clId="{64729906-4684-4F60-865F-B7366E026CBA}" dt="2019-12-17T02:53:54.033" v="3130" actId="478"/>
          <ac:spMkLst>
            <pc:docMk/>
            <pc:sldMk cId="664853427" sldId="485"/>
            <ac:spMk id="46" creationId="{32A1F99A-60B4-4186-B169-451765D895D9}"/>
          </ac:spMkLst>
        </pc:spChg>
        <pc:spChg chg="del">
          <ac:chgData name="李 晟" userId="ef0463800a78cc49" providerId="LiveId" clId="{64729906-4684-4F60-865F-B7366E026CBA}" dt="2019-12-17T02:53:54.033" v="3130" actId="478"/>
          <ac:spMkLst>
            <pc:docMk/>
            <pc:sldMk cId="664853427" sldId="485"/>
            <ac:spMk id="47" creationId="{0311E80F-6334-4B8C-B488-333DE383DA8B}"/>
          </ac:spMkLst>
        </pc:spChg>
        <pc:spChg chg="del">
          <ac:chgData name="李 晟" userId="ef0463800a78cc49" providerId="LiveId" clId="{64729906-4684-4F60-865F-B7366E026CBA}" dt="2019-12-17T02:53:54.033" v="3130" actId="478"/>
          <ac:spMkLst>
            <pc:docMk/>
            <pc:sldMk cId="664853427" sldId="485"/>
            <ac:spMk id="52" creationId="{B4112F6F-1AA5-4313-8A09-647E97BC6B29}"/>
          </ac:spMkLst>
        </pc:spChg>
        <pc:spChg chg="del">
          <ac:chgData name="李 晟" userId="ef0463800a78cc49" providerId="LiveId" clId="{64729906-4684-4F60-865F-B7366E026CBA}" dt="2019-12-17T02:53:54.033" v="3130" actId="478"/>
          <ac:spMkLst>
            <pc:docMk/>
            <pc:sldMk cId="664853427" sldId="485"/>
            <ac:spMk id="53" creationId="{067A6DEC-7E57-472B-A975-FABF21E17EA5}"/>
          </ac:spMkLst>
        </pc:spChg>
        <pc:spChg chg="del">
          <ac:chgData name="李 晟" userId="ef0463800a78cc49" providerId="LiveId" clId="{64729906-4684-4F60-865F-B7366E026CBA}" dt="2019-12-17T02:53:54.033" v="3130" actId="478"/>
          <ac:spMkLst>
            <pc:docMk/>
            <pc:sldMk cId="664853427" sldId="485"/>
            <ac:spMk id="54" creationId="{117EB8EF-8CBF-4A7B-914E-D5D36BBDB889}"/>
          </ac:spMkLst>
        </pc:spChg>
        <pc:spChg chg="add del">
          <ac:chgData name="李 晟" userId="ef0463800a78cc49" providerId="LiveId" clId="{64729906-4684-4F60-865F-B7366E026CBA}" dt="2019-12-17T03:01:08.343" v="3182" actId="478"/>
          <ac:spMkLst>
            <pc:docMk/>
            <pc:sldMk cId="664853427" sldId="485"/>
            <ac:spMk id="55" creationId="{685FC19C-C8E4-4A2C-AF41-F648BD9F4CD5}"/>
          </ac:spMkLst>
        </pc:spChg>
        <pc:spChg chg="del">
          <ac:chgData name="李 晟" userId="ef0463800a78cc49" providerId="LiveId" clId="{64729906-4684-4F60-865F-B7366E026CBA}" dt="2019-12-17T02:53:54.033" v="3130" actId="478"/>
          <ac:spMkLst>
            <pc:docMk/>
            <pc:sldMk cId="664853427" sldId="485"/>
            <ac:spMk id="57" creationId="{68B514DB-00A8-4A15-B117-D42B65365964}"/>
          </ac:spMkLst>
        </pc:spChg>
        <pc:spChg chg="del">
          <ac:chgData name="李 晟" userId="ef0463800a78cc49" providerId="LiveId" clId="{64729906-4684-4F60-865F-B7366E026CBA}" dt="2019-12-17T02:53:54.033" v="3130" actId="478"/>
          <ac:spMkLst>
            <pc:docMk/>
            <pc:sldMk cId="664853427" sldId="485"/>
            <ac:spMk id="58" creationId="{83AEEF1B-0DC9-4395-9765-9D3D7C69A075}"/>
          </ac:spMkLst>
        </pc:spChg>
        <pc:spChg chg="del">
          <ac:chgData name="李 晟" userId="ef0463800a78cc49" providerId="LiveId" clId="{64729906-4684-4F60-865F-B7366E026CBA}" dt="2019-12-17T02:53:54.033" v="3130" actId="478"/>
          <ac:spMkLst>
            <pc:docMk/>
            <pc:sldMk cId="664853427" sldId="485"/>
            <ac:spMk id="60" creationId="{BA285965-9D8D-4C95-82C8-9D463D2F3FA9}"/>
          </ac:spMkLst>
        </pc:spChg>
        <pc:spChg chg="add">
          <ac:chgData name="李 晟" userId="ef0463800a78cc49" providerId="LiveId" clId="{64729906-4684-4F60-865F-B7366E026CBA}" dt="2019-12-17T03:01:05.987" v="3181"/>
          <ac:spMkLst>
            <pc:docMk/>
            <pc:sldMk cId="664853427" sldId="485"/>
            <ac:spMk id="63" creationId="{86539307-F7A9-4AE8-858E-B1C3CED21381}"/>
          </ac:spMkLst>
        </pc:spChg>
        <pc:spChg chg="del">
          <ac:chgData name="李 晟" userId="ef0463800a78cc49" providerId="LiveId" clId="{64729906-4684-4F60-865F-B7366E026CBA}" dt="2019-12-17T02:53:54.033" v="3130" actId="478"/>
          <ac:spMkLst>
            <pc:docMk/>
            <pc:sldMk cId="664853427" sldId="485"/>
            <ac:spMk id="64" creationId="{C684AC96-F135-403F-BB50-0565F08EC640}"/>
          </ac:spMkLst>
        </pc:spChg>
        <pc:spChg chg="del">
          <ac:chgData name="李 晟" userId="ef0463800a78cc49" providerId="LiveId" clId="{64729906-4684-4F60-865F-B7366E026CBA}" dt="2019-12-17T02:53:54.033" v="3130" actId="478"/>
          <ac:spMkLst>
            <pc:docMk/>
            <pc:sldMk cId="664853427" sldId="485"/>
            <ac:spMk id="65" creationId="{9E7FB050-CE6C-4E96-9896-DE3BBC6E8925}"/>
          </ac:spMkLst>
        </pc:spChg>
        <pc:spChg chg="del">
          <ac:chgData name="李 晟" userId="ef0463800a78cc49" providerId="LiveId" clId="{64729906-4684-4F60-865F-B7366E026CBA}" dt="2019-12-17T02:53:54.033" v="3130" actId="478"/>
          <ac:spMkLst>
            <pc:docMk/>
            <pc:sldMk cId="664853427" sldId="485"/>
            <ac:spMk id="66" creationId="{98D080C9-940B-4061-9EE7-E188C3BB496C}"/>
          </ac:spMkLst>
        </pc:spChg>
        <pc:spChg chg="del">
          <ac:chgData name="李 晟" userId="ef0463800a78cc49" providerId="LiveId" clId="{64729906-4684-4F60-865F-B7366E026CBA}" dt="2019-12-17T02:53:54.033" v="3130" actId="478"/>
          <ac:spMkLst>
            <pc:docMk/>
            <pc:sldMk cId="664853427" sldId="485"/>
            <ac:spMk id="67" creationId="{C59F50AF-1A56-4DC0-95E1-B59ED9B0938B}"/>
          </ac:spMkLst>
        </pc:spChg>
        <pc:spChg chg="del">
          <ac:chgData name="李 晟" userId="ef0463800a78cc49" providerId="LiveId" clId="{64729906-4684-4F60-865F-B7366E026CBA}" dt="2019-12-17T02:53:54.033" v="3130" actId="478"/>
          <ac:spMkLst>
            <pc:docMk/>
            <pc:sldMk cId="664853427" sldId="485"/>
            <ac:spMk id="69" creationId="{A438747C-8EC8-4563-893E-5A0E83E4A2BA}"/>
          </ac:spMkLst>
        </pc:spChg>
        <pc:spChg chg="add">
          <ac:chgData name="李 晟" userId="ef0463800a78cc49" providerId="LiveId" clId="{64729906-4684-4F60-865F-B7366E026CBA}" dt="2019-12-17T03:01:05.987" v="3181"/>
          <ac:spMkLst>
            <pc:docMk/>
            <pc:sldMk cId="664853427" sldId="485"/>
            <ac:spMk id="71" creationId="{DDE0721E-5F3D-42C2-96A5-38D10CD3C1B8}"/>
          </ac:spMkLst>
        </pc:spChg>
        <pc:spChg chg="del">
          <ac:chgData name="李 晟" userId="ef0463800a78cc49" providerId="LiveId" clId="{64729906-4684-4F60-865F-B7366E026CBA}" dt="2019-12-17T02:53:54.033" v="3130" actId="478"/>
          <ac:spMkLst>
            <pc:docMk/>
            <pc:sldMk cId="664853427" sldId="485"/>
            <ac:spMk id="72" creationId="{67653AD0-773D-4B4D-8566-67F5408C1755}"/>
          </ac:spMkLst>
        </pc:spChg>
        <pc:spChg chg="del">
          <ac:chgData name="李 晟" userId="ef0463800a78cc49" providerId="LiveId" clId="{64729906-4684-4F60-865F-B7366E026CBA}" dt="2019-12-17T02:53:54.033" v="3130" actId="478"/>
          <ac:spMkLst>
            <pc:docMk/>
            <pc:sldMk cId="664853427" sldId="485"/>
            <ac:spMk id="73" creationId="{9095D15A-4DCA-4E2D-A574-B6F2B2B17024}"/>
          </ac:spMkLst>
        </pc:spChg>
        <pc:spChg chg="add">
          <ac:chgData name="李 晟" userId="ef0463800a78cc49" providerId="LiveId" clId="{64729906-4684-4F60-865F-B7366E026CBA}" dt="2019-12-17T03:01:05.987" v="3181"/>
          <ac:spMkLst>
            <pc:docMk/>
            <pc:sldMk cId="664853427" sldId="485"/>
            <ac:spMk id="74" creationId="{A9521C09-AF6C-417D-832F-1D29BA982269}"/>
          </ac:spMkLst>
        </pc:spChg>
        <pc:spChg chg="add">
          <ac:chgData name="李 晟" userId="ef0463800a78cc49" providerId="LiveId" clId="{64729906-4684-4F60-865F-B7366E026CBA}" dt="2019-12-17T03:01:05.987" v="3181"/>
          <ac:spMkLst>
            <pc:docMk/>
            <pc:sldMk cId="664853427" sldId="485"/>
            <ac:spMk id="76" creationId="{C828A852-B5C4-45ED-A5F6-768C2DBD1861}"/>
          </ac:spMkLst>
        </pc:spChg>
        <pc:spChg chg="del">
          <ac:chgData name="李 晟" userId="ef0463800a78cc49" providerId="LiveId" clId="{64729906-4684-4F60-865F-B7366E026CBA}" dt="2019-12-17T02:53:54.033" v="3130" actId="478"/>
          <ac:spMkLst>
            <pc:docMk/>
            <pc:sldMk cId="664853427" sldId="485"/>
            <ac:spMk id="86" creationId="{334D7783-91EA-40C7-BCCD-9C64ADEC10FD}"/>
          </ac:spMkLst>
        </pc:spChg>
        <pc:spChg chg="del">
          <ac:chgData name="李 晟" userId="ef0463800a78cc49" providerId="LiveId" clId="{64729906-4684-4F60-865F-B7366E026CBA}" dt="2019-12-17T02:53:54.033" v="3130" actId="478"/>
          <ac:spMkLst>
            <pc:docMk/>
            <pc:sldMk cId="664853427" sldId="485"/>
            <ac:spMk id="87" creationId="{80E1D1B7-A761-4EB7-97D5-420905A24A7C}"/>
          </ac:spMkLst>
        </pc:spChg>
        <pc:spChg chg="del">
          <ac:chgData name="李 晟" userId="ef0463800a78cc49" providerId="LiveId" clId="{64729906-4684-4F60-865F-B7366E026CBA}" dt="2019-12-17T02:53:54.033" v="3130" actId="478"/>
          <ac:spMkLst>
            <pc:docMk/>
            <pc:sldMk cId="664853427" sldId="485"/>
            <ac:spMk id="94" creationId="{55437451-E209-480A-BCE2-F027748DD8B1}"/>
          </ac:spMkLst>
        </pc:spChg>
        <pc:spChg chg="del">
          <ac:chgData name="李 晟" userId="ef0463800a78cc49" providerId="LiveId" clId="{64729906-4684-4F60-865F-B7366E026CBA}" dt="2019-12-17T02:53:54.033" v="3130" actId="478"/>
          <ac:spMkLst>
            <pc:docMk/>
            <pc:sldMk cId="664853427" sldId="485"/>
            <ac:spMk id="107" creationId="{311C2DC6-3BB7-4FBE-A6A9-32A14056D9DB}"/>
          </ac:spMkLst>
        </pc:spChg>
        <pc:picChg chg="del">
          <ac:chgData name="李 晟" userId="ef0463800a78cc49" providerId="LiveId" clId="{64729906-4684-4F60-865F-B7366E026CBA}" dt="2019-12-17T02:53:54.033" v="3130" actId="478"/>
          <ac:picMkLst>
            <pc:docMk/>
            <pc:sldMk cId="664853427" sldId="485"/>
            <ac:picMk id="27" creationId="{AA25E0D6-D7B1-42F9-8CF3-B4ED77F88262}"/>
          </ac:picMkLst>
        </pc:picChg>
        <pc:picChg chg="add">
          <ac:chgData name="李 晟" userId="ef0463800a78cc49" providerId="LiveId" clId="{64729906-4684-4F60-865F-B7366E026CBA}" dt="2019-12-17T03:01:05.987" v="3181"/>
          <ac:picMkLst>
            <pc:docMk/>
            <pc:sldMk cId="664853427" sldId="485"/>
            <ac:picMk id="62" creationId="{73714287-75B4-42BF-9AA0-1858AA56175E}"/>
          </ac:picMkLst>
        </pc:picChg>
        <pc:cxnChg chg="del">
          <ac:chgData name="李 晟" userId="ef0463800a78cc49" providerId="LiveId" clId="{64729906-4684-4F60-865F-B7366E026CBA}" dt="2019-12-17T02:53:54.033" v="3130" actId="478"/>
          <ac:cxnSpMkLst>
            <pc:docMk/>
            <pc:sldMk cId="664853427" sldId="485"/>
            <ac:cxnSpMk id="30" creationId="{06818711-82CF-4FAB-A56A-C85A6EFC52D8}"/>
          </ac:cxnSpMkLst>
        </pc:cxnChg>
        <pc:cxnChg chg="del">
          <ac:chgData name="李 晟" userId="ef0463800a78cc49" providerId="LiveId" clId="{64729906-4684-4F60-865F-B7366E026CBA}" dt="2019-12-17T02:53:54.033" v="3130" actId="478"/>
          <ac:cxnSpMkLst>
            <pc:docMk/>
            <pc:sldMk cId="664853427" sldId="485"/>
            <ac:cxnSpMk id="33" creationId="{09BED3EB-C713-496C-93E0-7B1A12481FB2}"/>
          </ac:cxnSpMkLst>
        </pc:cxnChg>
        <pc:cxnChg chg="del">
          <ac:chgData name="李 晟" userId="ef0463800a78cc49" providerId="LiveId" clId="{64729906-4684-4F60-865F-B7366E026CBA}" dt="2019-12-17T02:53:54.033" v="3130" actId="478"/>
          <ac:cxnSpMkLst>
            <pc:docMk/>
            <pc:sldMk cId="664853427" sldId="485"/>
            <ac:cxnSpMk id="35" creationId="{150DD5D4-2290-4B1C-9CAE-341497217A01}"/>
          </ac:cxnSpMkLst>
        </pc:cxnChg>
        <pc:cxnChg chg="del">
          <ac:chgData name="李 晟" userId="ef0463800a78cc49" providerId="LiveId" clId="{64729906-4684-4F60-865F-B7366E026CBA}" dt="2019-12-17T02:53:54.033" v="3130" actId="478"/>
          <ac:cxnSpMkLst>
            <pc:docMk/>
            <pc:sldMk cId="664853427" sldId="485"/>
            <ac:cxnSpMk id="36" creationId="{839E7872-D161-40BC-8908-CB2E1F02B919}"/>
          </ac:cxnSpMkLst>
        </pc:cxnChg>
        <pc:cxnChg chg="del">
          <ac:chgData name="李 晟" userId="ef0463800a78cc49" providerId="LiveId" clId="{64729906-4684-4F60-865F-B7366E026CBA}" dt="2019-12-17T02:53:54.033" v="3130" actId="478"/>
          <ac:cxnSpMkLst>
            <pc:docMk/>
            <pc:sldMk cId="664853427" sldId="485"/>
            <ac:cxnSpMk id="37" creationId="{59C4FAEF-9DD3-47FA-AEA4-9CF42BC597E6}"/>
          </ac:cxnSpMkLst>
        </pc:cxnChg>
        <pc:cxnChg chg="del">
          <ac:chgData name="李 晟" userId="ef0463800a78cc49" providerId="LiveId" clId="{64729906-4684-4F60-865F-B7366E026CBA}" dt="2019-12-17T02:53:54.033" v="3130" actId="478"/>
          <ac:cxnSpMkLst>
            <pc:docMk/>
            <pc:sldMk cId="664853427" sldId="485"/>
            <ac:cxnSpMk id="42" creationId="{37A46D6E-AF37-4A67-BA05-5B56075D52DA}"/>
          </ac:cxnSpMkLst>
        </pc:cxnChg>
        <pc:cxnChg chg="del">
          <ac:chgData name="李 晟" userId="ef0463800a78cc49" providerId="LiveId" clId="{64729906-4684-4F60-865F-B7366E026CBA}" dt="2019-12-17T02:53:54.033" v="3130" actId="478"/>
          <ac:cxnSpMkLst>
            <pc:docMk/>
            <pc:sldMk cId="664853427" sldId="485"/>
            <ac:cxnSpMk id="45" creationId="{A1A7348A-9DD2-4075-966B-1A503A8634C4}"/>
          </ac:cxnSpMkLst>
        </pc:cxnChg>
        <pc:cxnChg chg="del">
          <ac:chgData name="李 晟" userId="ef0463800a78cc49" providerId="LiveId" clId="{64729906-4684-4F60-865F-B7366E026CBA}" dt="2019-12-17T02:53:54.033" v="3130" actId="478"/>
          <ac:cxnSpMkLst>
            <pc:docMk/>
            <pc:sldMk cId="664853427" sldId="485"/>
            <ac:cxnSpMk id="51" creationId="{958F2FB9-9BB4-4E37-89E8-CC3D8D6A0192}"/>
          </ac:cxnSpMkLst>
        </pc:cxnChg>
        <pc:cxnChg chg="del">
          <ac:chgData name="李 晟" userId="ef0463800a78cc49" providerId="LiveId" clId="{64729906-4684-4F60-865F-B7366E026CBA}" dt="2019-12-17T02:53:54.033" v="3130" actId="478"/>
          <ac:cxnSpMkLst>
            <pc:docMk/>
            <pc:sldMk cId="664853427" sldId="485"/>
            <ac:cxnSpMk id="56" creationId="{E6928CE2-1675-433B-B026-693356FE3484}"/>
          </ac:cxnSpMkLst>
        </pc:cxnChg>
        <pc:cxnChg chg="del">
          <ac:chgData name="李 晟" userId="ef0463800a78cc49" providerId="LiveId" clId="{64729906-4684-4F60-865F-B7366E026CBA}" dt="2019-12-17T02:53:54.033" v="3130" actId="478"/>
          <ac:cxnSpMkLst>
            <pc:docMk/>
            <pc:sldMk cId="664853427" sldId="485"/>
            <ac:cxnSpMk id="59" creationId="{D67E4C9A-48D7-4A95-BAC3-E9D7FAFC18FC}"/>
          </ac:cxnSpMkLst>
        </pc:cxnChg>
        <pc:cxnChg chg="del">
          <ac:chgData name="李 晟" userId="ef0463800a78cc49" providerId="LiveId" clId="{64729906-4684-4F60-865F-B7366E026CBA}" dt="2019-12-17T02:53:54.033" v="3130" actId="478"/>
          <ac:cxnSpMkLst>
            <pc:docMk/>
            <pc:sldMk cId="664853427" sldId="485"/>
            <ac:cxnSpMk id="61" creationId="{630044A8-1C54-4869-9C53-7357F28308C7}"/>
          </ac:cxnSpMkLst>
        </pc:cxnChg>
        <pc:cxnChg chg="del">
          <ac:chgData name="李 晟" userId="ef0463800a78cc49" providerId="LiveId" clId="{64729906-4684-4F60-865F-B7366E026CBA}" dt="2019-12-17T02:53:54.033" v="3130" actId="478"/>
          <ac:cxnSpMkLst>
            <pc:docMk/>
            <pc:sldMk cId="664853427" sldId="485"/>
            <ac:cxnSpMk id="68" creationId="{62E24DC8-66C5-447B-A04D-14849E4D0C24}"/>
          </ac:cxnSpMkLst>
        </pc:cxnChg>
        <pc:cxnChg chg="del">
          <ac:chgData name="李 晟" userId="ef0463800a78cc49" providerId="LiveId" clId="{64729906-4684-4F60-865F-B7366E026CBA}" dt="2019-12-17T02:53:54.033" v="3130" actId="478"/>
          <ac:cxnSpMkLst>
            <pc:docMk/>
            <pc:sldMk cId="664853427" sldId="485"/>
            <ac:cxnSpMk id="70" creationId="{31E0E981-1815-44D3-9786-42A68FC8A1B4}"/>
          </ac:cxnSpMkLst>
        </pc:cxnChg>
        <pc:cxnChg chg="del">
          <ac:chgData name="李 晟" userId="ef0463800a78cc49" providerId="LiveId" clId="{64729906-4684-4F60-865F-B7366E026CBA}" dt="2019-12-17T02:53:54.033" v="3130" actId="478"/>
          <ac:cxnSpMkLst>
            <pc:docMk/>
            <pc:sldMk cId="664853427" sldId="485"/>
            <ac:cxnSpMk id="75" creationId="{76F90514-5B45-43B7-A60F-3169400326AE}"/>
          </ac:cxnSpMkLst>
        </pc:cxnChg>
        <pc:cxnChg chg="del">
          <ac:chgData name="李 晟" userId="ef0463800a78cc49" providerId="LiveId" clId="{64729906-4684-4F60-865F-B7366E026CBA}" dt="2019-12-17T02:53:54.033" v="3130" actId="478"/>
          <ac:cxnSpMkLst>
            <pc:docMk/>
            <pc:sldMk cId="664853427" sldId="485"/>
            <ac:cxnSpMk id="82" creationId="{01D06DD9-0067-45A8-BAE2-802C1AFD30EE}"/>
          </ac:cxnSpMkLst>
        </pc:cxnChg>
        <pc:cxnChg chg="del">
          <ac:chgData name="李 晟" userId="ef0463800a78cc49" providerId="LiveId" clId="{64729906-4684-4F60-865F-B7366E026CBA}" dt="2019-12-17T02:53:54.033" v="3130" actId="478"/>
          <ac:cxnSpMkLst>
            <pc:docMk/>
            <pc:sldMk cId="664853427" sldId="485"/>
            <ac:cxnSpMk id="84" creationId="{2599CAE6-69FE-473B-B055-6C290AEAD6C7}"/>
          </ac:cxnSpMkLst>
        </pc:cxnChg>
        <pc:cxnChg chg="del">
          <ac:chgData name="李 晟" userId="ef0463800a78cc49" providerId="LiveId" clId="{64729906-4684-4F60-865F-B7366E026CBA}" dt="2019-12-17T02:53:54.033" v="3130" actId="478"/>
          <ac:cxnSpMkLst>
            <pc:docMk/>
            <pc:sldMk cId="664853427" sldId="485"/>
            <ac:cxnSpMk id="85" creationId="{3E0265A5-6895-471B-890A-E41FB5AA6E83}"/>
          </ac:cxnSpMkLst>
        </pc:cxnChg>
        <pc:cxnChg chg="del">
          <ac:chgData name="李 晟" userId="ef0463800a78cc49" providerId="LiveId" clId="{64729906-4684-4F60-865F-B7366E026CBA}" dt="2019-12-17T02:53:54.033" v="3130" actId="478"/>
          <ac:cxnSpMkLst>
            <pc:docMk/>
            <pc:sldMk cId="664853427" sldId="485"/>
            <ac:cxnSpMk id="98" creationId="{F704E032-61D1-4D2C-B6F1-33012CD6C7A7}"/>
          </ac:cxnSpMkLst>
        </pc:cxnChg>
        <pc:cxnChg chg="del">
          <ac:chgData name="李 晟" userId="ef0463800a78cc49" providerId="LiveId" clId="{64729906-4684-4F60-865F-B7366E026CBA}" dt="2019-12-17T02:53:54.033" v="3130" actId="478"/>
          <ac:cxnSpMkLst>
            <pc:docMk/>
            <pc:sldMk cId="664853427" sldId="485"/>
            <ac:cxnSpMk id="99" creationId="{7E028A5A-78EA-4077-9323-01BDE1FF37F8}"/>
          </ac:cxnSpMkLst>
        </pc:cxnChg>
        <pc:cxnChg chg="del">
          <ac:chgData name="李 晟" userId="ef0463800a78cc49" providerId="LiveId" clId="{64729906-4684-4F60-865F-B7366E026CBA}" dt="2019-12-17T02:53:54.033" v="3130" actId="478"/>
          <ac:cxnSpMkLst>
            <pc:docMk/>
            <pc:sldMk cId="664853427" sldId="485"/>
            <ac:cxnSpMk id="102" creationId="{265B4025-DEC1-4ED6-9282-8F0165310250}"/>
          </ac:cxnSpMkLst>
        </pc:cxnChg>
      </pc:sldChg>
      <pc:sldChg chg="addSp delSp add">
        <pc:chgData name="李 晟" userId="ef0463800a78cc49" providerId="LiveId" clId="{64729906-4684-4F60-865F-B7366E026CBA}" dt="2019-12-17T03:01:57.283" v="3186"/>
        <pc:sldMkLst>
          <pc:docMk/>
          <pc:sldMk cId="2445362812" sldId="486"/>
        </pc:sldMkLst>
        <pc:spChg chg="add">
          <ac:chgData name="李 晟" userId="ef0463800a78cc49" providerId="LiveId" clId="{64729906-4684-4F60-865F-B7366E026CBA}" dt="2019-12-17T03:01:38.639" v="3184"/>
          <ac:spMkLst>
            <pc:docMk/>
            <pc:sldMk cId="2445362812" sldId="486"/>
            <ac:spMk id="12" creationId="{E8D8A5C2-3B59-4590-B9CE-145FC5C5BCC9}"/>
          </ac:spMkLst>
        </pc:spChg>
        <pc:spChg chg="add">
          <ac:chgData name="李 晟" userId="ef0463800a78cc49" providerId="LiveId" clId="{64729906-4684-4F60-865F-B7366E026CBA}" dt="2019-12-17T03:01:38.639" v="3184"/>
          <ac:spMkLst>
            <pc:docMk/>
            <pc:sldMk cId="2445362812" sldId="486"/>
            <ac:spMk id="13" creationId="{F75E2C40-191F-47CB-88C4-A3A7D6DFEA68}"/>
          </ac:spMkLst>
        </pc:spChg>
        <pc:spChg chg="add">
          <ac:chgData name="李 晟" userId="ef0463800a78cc49" providerId="LiveId" clId="{64729906-4684-4F60-865F-B7366E026CBA}" dt="2019-12-17T03:01:38.639" v="3184"/>
          <ac:spMkLst>
            <pc:docMk/>
            <pc:sldMk cId="2445362812" sldId="486"/>
            <ac:spMk id="14" creationId="{D37D2C27-3C71-4D42-B5BB-D1BCD8FBAFB6}"/>
          </ac:spMkLst>
        </pc:spChg>
        <pc:spChg chg="add">
          <ac:chgData name="李 晟" userId="ef0463800a78cc49" providerId="LiveId" clId="{64729906-4684-4F60-865F-B7366E026CBA}" dt="2019-12-17T03:01:38.639" v="3184"/>
          <ac:spMkLst>
            <pc:docMk/>
            <pc:sldMk cId="2445362812" sldId="486"/>
            <ac:spMk id="15" creationId="{37864070-16EA-4C34-8DB1-353995CF599C}"/>
          </ac:spMkLst>
        </pc:spChg>
        <pc:spChg chg="add">
          <ac:chgData name="李 晟" userId="ef0463800a78cc49" providerId="LiveId" clId="{64729906-4684-4F60-865F-B7366E026CBA}" dt="2019-12-17T03:01:38.639" v="3184"/>
          <ac:spMkLst>
            <pc:docMk/>
            <pc:sldMk cId="2445362812" sldId="486"/>
            <ac:spMk id="16" creationId="{FBB75266-EA6E-47E0-A142-7C6A1F738CF5}"/>
          </ac:spMkLst>
        </pc:spChg>
        <pc:spChg chg="add">
          <ac:chgData name="李 晟" userId="ef0463800a78cc49" providerId="LiveId" clId="{64729906-4684-4F60-865F-B7366E026CBA}" dt="2019-12-17T03:01:38.639" v="3184"/>
          <ac:spMkLst>
            <pc:docMk/>
            <pc:sldMk cId="2445362812" sldId="486"/>
            <ac:spMk id="17" creationId="{79DE74EE-E964-4044-BD02-24F8A30DD8C1}"/>
          </ac:spMkLst>
        </pc:spChg>
        <pc:spChg chg="add">
          <ac:chgData name="李 晟" userId="ef0463800a78cc49" providerId="LiveId" clId="{64729906-4684-4F60-865F-B7366E026CBA}" dt="2019-12-17T03:01:57.283" v="3186"/>
          <ac:spMkLst>
            <pc:docMk/>
            <pc:sldMk cId="2445362812" sldId="486"/>
            <ac:spMk id="19" creationId="{DE0E7854-EE49-450A-BDBF-3BDD8C5C0BB8}"/>
          </ac:spMkLst>
        </pc:spChg>
        <pc:spChg chg="add">
          <ac:chgData name="李 晟" userId="ef0463800a78cc49" providerId="LiveId" clId="{64729906-4684-4F60-865F-B7366E026CBA}" dt="2019-12-17T03:01:57.283" v="3186"/>
          <ac:spMkLst>
            <pc:docMk/>
            <pc:sldMk cId="2445362812" sldId="486"/>
            <ac:spMk id="20" creationId="{FAF2DE5D-5815-464A-B551-A453FF9FFE44}"/>
          </ac:spMkLst>
        </pc:spChg>
        <pc:spChg chg="add">
          <ac:chgData name="李 晟" userId="ef0463800a78cc49" providerId="LiveId" clId="{64729906-4684-4F60-865F-B7366E026CBA}" dt="2019-12-17T03:01:57.283" v="3186"/>
          <ac:spMkLst>
            <pc:docMk/>
            <pc:sldMk cId="2445362812" sldId="486"/>
            <ac:spMk id="21" creationId="{B4808977-17DF-4272-9507-284DA8DFC1A8}"/>
          </ac:spMkLst>
        </pc:spChg>
        <pc:spChg chg="add">
          <ac:chgData name="李 晟" userId="ef0463800a78cc49" providerId="LiveId" clId="{64729906-4684-4F60-865F-B7366E026CBA}" dt="2019-12-17T03:01:57.283" v="3186"/>
          <ac:spMkLst>
            <pc:docMk/>
            <pc:sldMk cId="2445362812" sldId="486"/>
            <ac:spMk id="22" creationId="{F1E44A02-E543-4B49-A887-43BC7425B1F2}"/>
          </ac:spMkLst>
        </pc:spChg>
        <pc:spChg chg="del">
          <ac:chgData name="李 晟" userId="ef0463800a78cc49" providerId="LiveId" clId="{64729906-4684-4F60-865F-B7366E026CBA}" dt="2019-12-17T03:01:56.260" v="3185" actId="478"/>
          <ac:spMkLst>
            <pc:docMk/>
            <pc:sldMk cId="2445362812" sldId="486"/>
            <ac:spMk id="63" creationId="{86539307-F7A9-4AE8-858E-B1C3CED21381}"/>
          </ac:spMkLst>
        </pc:spChg>
        <pc:spChg chg="del">
          <ac:chgData name="李 晟" userId="ef0463800a78cc49" providerId="LiveId" clId="{64729906-4684-4F60-865F-B7366E026CBA}" dt="2019-12-17T03:01:56.260" v="3185" actId="478"/>
          <ac:spMkLst>
            <pc:docMk/>
            <pc:sldMk cId="2445362812" sldId="486"/>
            <ac:spMk id="71" creationId="{DDE0721E-5F3D-42C2-96A5-38D10CD3C1B8}"/>
          </ac:spMkLst>
        </pc:spChg>
        <pc:spChg chg="del">
          <ac:chgData name="李 晟" userId="ef0463800a78cc49" providerId="LiveId" clId="{64729906-4684-4F60-865F-B7366E026CBA}" dt="2019-12-17T03:01:56.260" v="3185" actId="478"/>
          <ac:spMkLst>
            <pc:docMk/>
            <pc:sldMk cId="2445362812" sldId="486"/>
            <ac:spMk id="74" creationId="{A9521C09-AF6C-417D-832F-1D29BA982269}"/>
          </ac:spMkLst>
        </pc:spChg>
        <pc:spChg chg="del">
          <ac:chgData name="李 晟" userId="ef0463800a78cc49" providerId="LiveId" clId="{64729906-4684-4F60-865F-B7366E026CBA}" dt="2019-12-17T03:01:56.260" v="3185" actId="478"/>
          <ac:spMkLst>
            <pc:docMk/>
            <pc:sldMk cId="2445362812" sldId="486"/>
            <ac:spMk id="76" creationId="{C828A852-B5C4-45ED-A5F6-768C2DBD1861}"/>
          </ac:spMkLst>
        </pc:spChg>
        <pc:picChg chg="add">
          <ac:chgData name="李 晟" userId="ef0463800a78cc49" providerId="LiveId" clId="{64729906-4684-4F60-865F-B7366E026CBA}" dt="2019-12-17T03:01:38.639" v="3184"/>
          <ac:picMkLst>
            <pc:docMk/>
            <pc:sldMk cId="2445362812" sldId="486"/>
            <ac:picMk id="10" creationId="{82BB8C24-8B79-47A4-80F3-F7C9FA9FE3B2}"/>
          </ac:picMkLst>
        </pc:picChg>
        <pc:picChg chg="add">
          <ac:chgData name="李 晟" userId="ef0463800a78cc49" providerId="LiveId" clId="{64729906-4684-4F60-865F-B7366E026CBA}" dt="2019-12-17T03:01:38.639" v="3184"/>
          <ac:picMkLst>
            <pc:docMk/>
            <pc:sldMk cId="2445362812" sldId="486"/>
            <ac:picMk id="11" creationId="{C7247D52-3B21-4C52-8C67-5D877454AEFD}"/>
          </ac:picMkLst>
        </pc:picChg>
        <pc:picChg chg="add">
          <ac:chgData name="李 晟" userId="ef0463800a78cc49" providerId="LiveId" clId="{64729906-4684-4F60-865F-B7366E026CBA}" dt="2019-12-17T03:01:57.283" v="3186"/>
          <ac:picMkLst>
            <pc:docMk/>
            <pc:sldMk cId="2445362812" sldId="486"/>
            <ac:picMk id="18" creationId="{B57925C9-0ABF-461B-AD3A-B98103477B25}"/>
          </ac:picMkLst>
        </pc:picChg>
        <pc:picChg chg="del">
          <ac:chgData name="李 晟" userId="ef0463800a78cc49" providerId="LiveId" clId="{64729906-4684-4F60-865F-B7366E026CBA}" dt="2019-12-17T03:01:56.260" v="3185" actId="478"/>
          <ac:picMkLst>
            <pc:docMk/>
            <pc:sldMk cId="2445362812" sldId="486"/>
            <ac:picMk id="62" creationId="{73714287-75B4-42BF-9AA0-1858AA56175E}"/>
          </ac:picMkLst>
        </pc:picChg>
      </pc:sldChg>
      <pc:sldChg chg="addSp delSp add">
        <pc:chgData name="李 晟" userId="ef0463800a78cc49" providerId="LiveId" clId="{64729906-4684-4F60-865F-B7366E026CBA}" dt="2019-12-17T03:02:37.420" v="3189"/>
        <pc:sldMkLst>
          <pc:docMk/>
          <pc:sldMk cId="3423826299" sldId="487"/>
        </pc:sldMkLst>
        <pc:spChg chg="add">
          <ac:chgData name="李 晟" userId="ef0463800a78cc49" providerId="LiveId" clId="{64729906-4684-4F60-865F-B7366E026CBA}" dt="2019-12-17T03:02:37.420" v="3189"/>
          <ac:spMkLst>
            <pc:docMk/>
            <pc:sldMk cId="3423826299" sldId="487"/>
            <ac:spMk id="13" creationId="{7A2C9E5C-9189-422C-BDF5-4A505878260A}"/>
          </ac:spMkLst>
        </pc:spChg>
        <pc:spChg chg="add">
          <ac:chgData name="李 晟" userId="ef0463800a78cc49" providerId="LiveId" clId="{64729906-4684-4F60-865F-B7366E026CBA}" dt="2019-12-17T03:02:37.420" v="3189"/>
          <ac:spMkLst>
            <pc:docMk/>
            <pc:sldMk cId="3423826299" sldId="487"/>
            <ac:spMk id="14" creationId="{3466693D-B0D0-4C38-8B09-84F1D7C4F87F}"/>
          </ac:spMkLst>
        </pc:spChg>
        <pc:spChg chg="add">
          <ac:chgData name="李 晟" userId="ef0463800a78cc49" providerId="LiveId" clId="{64729906-4684-4F60-865F-B7366E026CBA}" dt="2019-12-17T03:02:37.420" v="3189"/>
          <ac:spMkLst>
            <pc:docMk/>
            <pc:sldMk cId="3423826299" sldId="487"/>
            <ac:spMk id="15" creationId="{A7669957-7E2E-4C6E-A9AC-43DBAAC87930}"/>
          </ac:spMkLst>
        </pc:spChg>
        <pc:spChg chg="add">
          <ac:chgData name="李 晟" userId="ef0463800a78cc49" providerId="LiveId" clId="{64729906-4684-4F60-865F-B7366E026CBA}" dt="2019-12-17T03:02:37.420" v="3189"/>
          <ac:spMkLst>
            <pc:docMk/>
            <pc:sldMk cId="3423826299" sldId="487"/>
            <ac:spMk id="16" creationId="{C92DA77C-382E-4C22-ADC1-0A4AA15509D7}"/>
          </ac:spMkLst>
        </pc:spChg>
        <pc:spChg chg="add">
          <ac:chgData name="李 晟" userId="ef0463800a78cc49" providerId="LiveId" clId="{64729906-4684-4F60-865F-B7366E026CBA}" dt="2019-12-17T03:02:37.420" v="3189"/>
          <ac:spMkLst>
            <pc:docMk/>
            <pc:sldMk cId="3423826299" sldId="487"/>
            <ac:spMk id="17" creationId="{071A401E-BFE9-43A0-8410-018667A75B55}"/>
          </ac:spMkLst>
        </pc:spChg>
        <pc:spChg chg="add">
          <ac:chgData name="李 晟" userId="ef0463800a78cc49" providerId="LiveId" clId="{64729906-4684-4F60-865F-B7366E026CBA}" dt="2019-12-17T03:02:37.420" v="3189"/>
          <ac:spMkLst>
            <pc:docMk/>
            <pc:sldMk cId="3423826299" sldId="487"/>
            <ac:spMk id="18" creationId="{16D19E32-EA72-4BF7-BE21-2E4C60A2D33E}"/>
          </ac:spMkLst>
        </pc:spChg>
        <pc:spChg chg="add">
          <ac:chgData name="李 晟" userId="ef0463800a78cc49" providerId="LiveId" clId="{64729906-4684-4F60-865F-B7366E026CBA}" dt="2019-12-17T03:02:37.420" v="3189"/>
          <ac:spMkLst>
            <pc:docMk/>
            <pc:sldMk cId="3423826299" sldId="487"/>
            <ac:spMk id="19" creationId="{9C72CF60-9D64-4433-83A0-C1C583321F80}"/>
          </ac:spMkLst>
        </pc:spChg>
        <pc:spChg chg="add">
          <ac:chgData name="李 晟" userId="ef0463800a78cc49" providerId="LiveId" clId="{64729906-4684-4F60-865F-B7366E026CBA}" dt="2019-12-17T03:02:37.420" v="3189"/>
          <ac:spMkLst>
            <pc:docMk/>
            <pc:sldMk cId="3423826299" sldId="487"/>
            <ac:spMk id="20" creationId="{E2B7A3F7-D2F1-43A5-896D-BAEFBA14B70F}"/>
          </ac:spMkLst>
        </pc:spChg>
        <pc:spChg chg="add">
          <ac:chgData name="李 晟" userId="ef0463800a78cc49" providerId="LiveId" clId="{64729906-4684-4F60-865F-B7366E026CBA}" dt="2019-12-17T03:02:37.420" v="3189"/>
          <ac:spMkLst>
            <pc:docMk/>
            <pc:sldMk cId="3423826299" sldId="487"/>
            <ac:spMk id="21" creationId="{D757D261-EE7F-448E-BE5B-7436C73ED768}"/>
          </ac:spMkLst>
        </pc:spChg>
        <pc:spChg chg="add">
          <ac:chgData name="李 晟" userId="ef0463800a78cc49" providerId="LiveId" clId="{64729906-4684-4F60-865F-B7366E026CBA}" dt="2019-12-17T03:02:37.420" v="3189"/>
          <ac:spMkLst>
            <pc:docMk/>
            <pc:sldMk cId="3423826299" sldId="487"/>
            <ac:spMk id="22" creationId="{1D981725-6966-4122-9B2E-598F347BE2EF}"/>
          </ac:spMkLst>
        </pc:spChg>
        <pc:spChg chg="add">
          <ac:chgData name="李 晟" userId="ef0463800a78cc49" providerId="LiveId" clId="{64729906-4684-4F60-865F-B7366E026CBA}" dt="2019-12-17T03:02:37.420" v="3189"/>
          <ac:spMkLst>
            <pc:docMk/>
            <pc:sldMk cId="3423826299" sldId="487"/>
            <ac:spMk id="24" creationId="{93D207E0-86FE-456A-9D14-6B03C604B1F7}"/>
          </ac:spMkLst>
        </pc:spChg>
        <pc:spChg chg="add">
          <ac:chgData name="李 晟" userId="ef0463800a78cc49" providerId="LiveId" clId="{64729906-4684-4F60-865F-B7366E026CBA}" dt="2019-12-17T03:02:37.420" v="3189"/>
          <ac:spMkLst>
            <pc:docMk/>
            <pc:sldMk cId="3423826299" sldId="487"/>
            <ac:spMk id="25" creationId="{4F9133C9-D1E5-420E-A2FF-B982E12A109B}"/>
          </ac:spMkLst>
        </pc:spChg>
        <pc:spChg chg="add">
          <ac:chgData name="李 晟" userId="ef0463800a78cc49" providerId="LiveId" clId="{64729906-4684-4F60-865F-B7366E026CBA}" dt="2019-12-17T03:02:37.420" v="3189"/>
          <ac:spMkLst>
            <pc:docMk/>
            <pc:sldMk cId="3423826299" sldId="487"/>
            <ac:spMk id="26" creationId="{4A7EEFE0-1E3A-4F97-B691-13E31AC87B21}"/>
          </ac:spMkLst>
        </pc:spChg>
        <pc:spChg chg="add">
          <ac:chgData name="李 晟" userId="ef0463800a78cc49" providerId="LiveId" clId="{64729906-4684-4F60-865F-B7366E026CBA}" dt="2019-12-17T03:02:37.420" v="3189"/>
          <ac:spMkLst>
            <pc:docMk/>
            <pc:sldMk cId="3423826299" sldId="487"/>
            <ac:spMk id="27" creationId="{35091B26-95FD-4B5A-815E-52B39AB3D1B6}"/>
          </ac:spMkLst>
        </pc:spChg>
        <pc:spChg chg="add">
          <ac:chgData name="李 晟" userId="ef0463800a78cc49" providerId="LiveId" clId="{64729906-4684-4F60-865F-B7366E026CBA}" dt="2019-12-17T03:02:37.420" v="3189"/>
          <ac:spMkLst>
            <pc:docMk/>
            <pc:sldMk cId="3423826299" sldId="487"/>
            <ac:spMk id="28" creationId="{F348F26D-90E5-4189-937F-E4B279DE97B1}"/>
          </ac:spMkLst>
        </pc:spChg>
        <pc:spChg chg="add">
          <ac:chgData name="李 晟" userId="ef0463800a78cc49" providerId="LiveId" clId="{64729906-4684-4F60-865F-B7366E026CBA}" dt="2019-12-17T03:02:37.420" v="3189"/>
          <ac:spMkLst>
            <pc:docMk/>
            <pc:sldMk cId="3423826299" sldId="487"/>
            <ac:spMk id="29" creationId="{0B592EF5-5B26-45A7-B25E-FC331AFAB988}"/>
          </ac:spMkLst>
        </pc:spChg>
        <pc:spChg chg="del">
          <ac:chgData name="李 晟" userId="ef0463800a78cc49" providerId="LiveId" clId="{64729906-4684-4F60-865F-B7366E026CBA}" dt="2019-12-17T03:02:36.405" v="3188" actId="478"/>
          <ac:spMkLst>
            <pc:docMk/>
            <pc:sldMk cId="3423826299" sldId="487"/>
            <ac:spMk id="63" creationId="{86539307-F7A9-4AE8-858E-B1C3CED21381}"/>
          </ac:spMkLst>
        </pc:spChg>
        <pc:spChg chg="del">
          <ac:chgData name="李 晟" userId="ef0463800a78cc49" providerId="LiveId" clId="{64729906-4684-4F60-865F-B7366E026CBA}" dt="2019-12-17T03:02:36.405" v="3188" actId="478"/>
          <ac:spMkLst>
            <pc:docMk/>
            <pc:sldMk cId="3423826299" sldId="487"/>
            <ac:spMk id="71" creationId="{DDE0721E-5F3D-42C2-96A5-38D10CD3C1B8}"/>
          </ac:spMkLst>
        </pc:spChg>
        <pc:spChg chg="del">
          <ac:chgData name="李 晟" userId="ef0463800a78cc49" providerId="LiveId" clId="{64729906-4684-4F60-865F-B7366E026CBA}" dt="2019-12-17T03:02:36.405" v="3188" actId="478"/>
          <ac:spMkLst>
            <pc:docMk/>
            <pc:sldMk cId="3423826299" sldId="487"/>
            <ac:spMk id="74" creationId="{A9521C09-AF6C-417D-832F-1D29BA982269}"/>
          </ac:spMkLst>
        </pc:spChg>
        <pc:spChg chg="del">
          <ac:chgData name="李 晟" userId="ef0463800a78cc49" providerId="LiveId" clId="{64729906-4684-4F60-865F-B7366E026CBA}" dt="2019-12-17T03:02:36.405" v="3188" actId="478"/>
          <ac:spMkLst>
            <pc:docMk/>
            <pc:sldMk cId="3423826299" sldId="487"/>
            <ac:spMk id="76" creationId="{C828A852-B5C4-45ED-A5F6-768C2DBD1861}"/>
          </ac:spMkLst>
        </pc:spChg>
        <pc:picChg chg="add">
          <ac:chgData name="李 晟" userId="ef0463800a78cc49" providerId="LiveId" clId="{64729906-4684-4F60-865F-B7366E026CBA}" dt="2019-12-17T03:02:37.420" v="3189"/>
          <ac:picMkLst>
            <pc:docMk/>
            <pc:sldMk cId="3423826299" sldId="487"/>
            <ac:picMk id="10" creationId="{C0612D25-24AF-4282-86DD-D47DD8052F29}"/>
          </ac:picMkLst>
        </pc:picChg>
        <pc:picChg chg="add">
          <ac:chgData name="李 晟" userId="ef0463800a78cc49" providerId="LiveId" clId="{64729906-4684-4F60-865F-B7366E026CBA}" dt="2019-12-17T03:02:37.420" v="3189"/>
          <ac:picMkLst>
            <pc:docMk/>
            <pc:sldMk cId="3423826299" sldId="487"/>
            <ac:picMk id="11" creationId="{672AF0B9-5B93-4535-916E-BC798650CEB7}"/>
          </ac:picMkLst>
        </pc:picChg>
        <pc:picChg chg="add">
          <ac:chgData name="李 晟" userId="ef0463800a78cc49" providerId="LiveId" clId="{64729906-4684-4F60-865F-B7366E026CBA}" dt="2019-12-17T03:02:37.420" v="3189"/>
          <ac:picMkLst>
            <pc:docMk/>
            <pc:sldMk cId="3423826299" sldId="487"/>
            <ac:picMk id="12" creationId="{8981E92E-8BA8-4ED9-B718-161AA35A0817}"/>
          </ac:picMkLst>
        </pc:picChg>
        <pc:picChg chg="add">
          <ac:chgData name="李 晟" userId="ef0463800a78cc49" providerId="LiveId" clId="{64729906-4684-4F60-865F-B7366E026CBA}" dt="2019-12-17T03:02:37.420" v="3189"/>
          <ac:picMkLst>
            <pc:docMk/>
            <pc:sldMk cId="3423826299" sldId="487"/>
            <ac:picMk id="23" creationId="{9E28FE82-D9FD-41FE-AA01-3D83693AAAC2}"/>
          </ac:picMkLst>
        </pc:picChg>
        <pc:picChg chg="del">
          <ac:chgData name="李 晟" userId="ef0463800a78cc49" providerId="LiveId" clId="{64729906-4684-4F60-865F-B7366E026CBA}" dt="2019-12-17T03:02:36.405" v="3188" actId="478"/>
          <ac:picMkLst>
            <pc:docMk/>
            <pc:sldMk cId="3423826299" sldId="487"/>
            <ac:picMk id="62" creationId="{73714287-75B4-42BF-9AA0-1858AA56175E}"/>
          </ac:picMkLst>
        </pc:picChg>
      </pc:sldChg>
      <pc:sldChg chg="addSp delSp add">
        <pc:chgData name="李 晟" userId="ef0463800a78cc49" providerId="LiveId" clId="{64729906-4684-4F60-865F-B7366E026CBA}" dt="2019-12-17T03:03:17.111" v="3192"/>
        <pc:sldMkLst>
          <pc:docMk/>
          <pc:sldMk cId="2116027382" sldId="488"/>
        </pc:sldMkLst>
        <pc:spChg chg="add">
          <ac:chgData name="李 晟" userId="ef0463800a78cc49" providerId="LiveId" clId="{64729906-4684-4F60-865F-B7366E026CBA}" dt="2019-12-17T03:03:17.111" v="3192"/>
          <ac:spMkLst>
            <pc:docMk/>
            <pc:sldMk cId="2116027382" sldId="488"/>
            <ac:spMk id="13" creationId="{68CA1FA5-AD7F-4B86-B67C-785D87A2BB4C}"/>
          </ac:spMkLst>
        </pc:spChg>
        <pc:spChg chg="add">
          <ac:chgData name="李 晟" userId="ef0463800a78cc49" providerId="LiveId" clId="{64729906-4684-4F60-865F-B7366E026CBA}" dt="2019-12-17T03:03:17.111" v="3192"/>
          <ac:spMkLst>
            <pc:docMk/>
            <pc:sldMk cId="2116027382" sldId="488"/>
            <ac:spMk id="14" creationId="{615969A5-70B9-4799-A6DB-70D05B37A817}"/>
          </ac:spMkLst>
        </pc:spChg>
        <pc:spChg chg="add">
          <ac:chgData name="李 晟" userId="ef0463800a78cc49" providerId="LiveId" clId="{64729906-4684-4F60-865F-B7366E026CBA}" dt="2019-12-17T03:03:17.111" v="3192"/>
          <ac:spMkLst>
            <pc:docMk/>
            <pc:sldMk cId="2116027382" sldId="488"/>
            <ac:spMk id="15" creationId="{CB1C7B20-3030-42A9-9232-ADFD8AE66683}"/>
          </ac:spMkLst>
        </pc:spChg>
        <pc:spChg chg="add">
          <ac:chgData name="李 晟" userId="ef0463800a78cc49" providerId="LiveId" clId="{64729906-4684-4F60-865F-B7366E026CBA}" dt="2019-12-17T03:03:17.111" v="3192"/>
          <ac:spMkLst>
            <pc:docMk/>
            <pc:sldMk cId="2116027382" sldId="488"/>
            <ac:spMk id="16" creationId="{A37CAA4E-C2FB-4AAF-9082-46031EDBB6E2}"/>
          </ac:spMkLst>
        </pc:spChg>
        <pc:spChg chg="add">
          <ac:chgData name="李 晟" userId="ef0463800a78cc49" providerId="LiveId" clId="{64729906-4684-4F60-865F-B7366E026CBA}" dt="2019-12-17T03:03:17.111" v="3192"/>
          <ac:spMkLst>
            <pc:docMk/>
            <pc:sldMk cId="2116027382" sldId="488"/>
            <ac:spMk id="17" creationId="{7ABDD84E-08C2-4B0E-BE15-AF37B4462DF9}"/>
          </ac:spMkLst>
        </pc:spChg>
        <pc:spChg chg="add">
          <ac:chgData name="李 晟" userId="ef0463800a78cc49" providerId="LiveId" clId="{64729906-4684-4F60-865F-B7366E026CBA}" dt="2019-12-17T03:03:17.111" v="3192"/>
          <ac:spMkLst>
            <pc:docMk/>
            <pc:sldMk cId="2116027382" sldId="488"/>
            <ac:spMk id="18" creationId="{83C309B2-A284-4A33-901D-B3512CCFB0AD}"/>
          </ac:spMkLst>
        </pc:spChg>
        <pc:spChg chg="add">
          <ac:chgData name="李 晟" userId="ef0463800a78cc49" providerId="LiveId" clId="{64729906-4684-4F60-865F-B7366E026CBA}" dt="2019-12-17T03:03:17.111" v="3192"/>
          <ac:spMkLst>
            <pc:docMk/>
            <pc:sldMk cId="2116027382" sldId="488"/>
            <ac:spMk id="19" creationId="{B42E6659-E9C3-4ABD-BC68-C38F7C94BBEE}"/>
          </ac:spMkLst>
        </pc:spChg>
        <pc:spChg chg="add">
          <ac:chgData name="李 晟" userId="ef0463800a78cc49" providerId="LiveId" clId="{64729906-4684-4F60-865F-B7366E026CBA}" dt="2019-12-17T03:03:17.111" v="3192"/>
          <ac:spMkLst>
            <pc:docMk/>
            <pc:sldMk cId="2116027382" sldId="488"/>
            <ac:spMk id="20" creationId="{D7D79BC3-009B-45C4-96A8-D24E5FEE632D}"/>
          </ac:spMkLst>
        </pc:spChg>
        <pc:spChg chg="add">
          <ac:chgData name="李 晟" userId="ef0463800a78cc49" providerId="LiveId" clId="{64729906-4684-4F60-865F-B7366E026CBA}" dt="2019-12-17T03:03:17.111" v="3192"/>
          <ac:spMkLst>
            <pc:docMk/>
            <pc:sldMk cId="2116027382" sldId="488"/>
            <ac:spMk id="21" creationId="{6F339A81-A644-4E03-9A39-42863EE757A9}"/>
          </ac:spMkLst>
        </pc:spChg>
        <pc:spChg chg="add">
          <ac:chgData name="李 晟" userId="ef0463800a78cc49" providerId="LiveId" clId="{64729906-4684-4F60-865F-B7366E026CBA}" dt="2019-12-17T03:03:17.111" v="3192"/>
          <ac:spMkLst>
            <pc:docMk/>
            <pc:sldMk cId="2116027382" sldId="488"/>
            <ac:spMk id="22" creationId="{1FF9E9F8-5B7F-4142-B3DB-AEF19D53B05C}"/>
          </ac:spMkLst>
        </pc:spChg>
        <pc:spChg chg="add">
          <ac:chgData name="李 晟" userId="ef0463800a78cc49" providerId="LiveId" clId="{64729906-4684-4F60-865F-B7366E026CBA}" dt="2019-12-17T03:03:17.111" v="3192"/>
          <ac:spMkLst>
            <pc:docMk/>
            <pc:sldMk cId="2116027382" sldId="488"/>
            <ac:spMk id="24" creationId="{54F3218F-C3EC-4B4B-8BCF-BBAB63006429}"/>
          </ac:spMkLst>
        </pc:spChg>
        <pc:spChg chg="add">
          <ac:chgData name="李 晟" userId="ef0463800a78cc49" providerId="LiveId" clId="{64729906-4684-4F60-865F-B7366E026CBA}" dt="2019-12-17T03:03:17.111" v="3192"/>
          <ac:spMkLst>
            <pc:docMk/>
            <pc:sldMk cId="2116027382" sldId="488"/>
            <ac:spMk id="25" creationId="{762B4C5F-ED3B-4FE7-9076-9927B0C9E157}"/>
          </ac:spMkLst>
        </pc:spChg>
        <pc:spChg chg="add">
          <ac:chgData name="李 晟" userId="ef0463800a78cc49" providerId="LiveId" clId="{64729906-4684-4F60-865F-B7366E026CBA}" dt="2019-12-17T03:03:17.111" v="3192"/>
          <ac:spMkLst>
            <pc:docMk/>
            <pc:sldMk cId="2116027382" sldId="488"/>
            <ac:spMk id="26" creationId="{4DAD0EC0-5FE7-42EB-9499-C357B2A4649B}"/>
          </ac:spMkLst>
        </pc:spChg>
        <pc:spChg chg="add">
          <ac:chgData name="李 晟" userId="ef0463800a78cc49" providerId="LiveId" clId="{64729906-4684-4F60-865F-B7366E026CBA}" dt="2019-12-17T03:03:17.111" v="3192"/>
          <ac:spMkLst>
            <pc:docMk/>
            <pc:sldMk cId="2116027382" sldId="488"/>
            <ac:spMk id="27" creationId="{49C1E618-3A2D-4022-95F1-79805DFCACC1}"/>
          </ac:spMkLst>
        </pc:spChg>
        <pc:spChg chg="add">
          <ac:chgData name="李 晟" userId="ef0463800a78cc49" providerId="LiveId" clId="{64729906-4684-4F60-865F-B7366E026CBA}" dt="2019-12-17T03:03:17.111" v="3192"/>
          <ac:spMkLst>
            <pc:docMk/>
            <pc:sldMk cId="2116027382" sldId="488"/>
            <ac:spMk id="28" creationId="{2135FD4D-B4F2-447C-857F-E1F3FE5387D0}"/>
          </ac:spMkLst>
        </pc:spChg>
        <pc:spChg chg="add">
          <ac:chgData name="李 晟" userId="ef0463800a78cc49" providerId="LiveId" clId="{64729906-4684-4F60-865F-B7366E026CBA}" dt="2019-12-17T03:03:17.111" v="3192"/>
          <ac:spMkLst>
            <pc:docMk/>
            <pc:sldMk cId="2116027382" sldId="488"/>
            <ac:spMk id="29" creationId="{45346D4B-754D-4CD3-A0B9-A2C865820F77}"/>
          </ac:spMkLst>
        </pc:spChg>
        <pc:spChg chg="add">
          <ac:chgData name="李 晟" userId="ef0463800a78cc49" providerId="LiveId" clId="{64729906-4684-4F60-865F-B7366E026CBA}" dt="2019-12-17T03:03:17.111" v="3192"/>
          <ac:spMkLst>
            <pc:docMk/>
            <pc:sldMk cId="2116027382" sldId="488"/>
            <ac:spMk id="31" creationId="{3EFDC68F-0BFF-4E03-8C98-A48638C870CF}"/>
          </ac:spMkLst>
        </pc:spChg>
        <pc:spChg chg="add">
          <ac:chgData name="李 晟" userId="ef0463800a78cc49" providerId="LiveId" clId="{64729906-4684-4F60-865F-B7366E026CBA}" dt="2019-12-17T03:03:17.111" v="3192"/>
          <ac:spMkLst>
            <pc:docMk/>
            <pc:sldMk cId="2116027382" sldId="488"/>
            <ac:spMk id="32" creationId="{34CAEC68-0DF5-412A-8F34-1C2A008C3FA4}"/>
          </ac:spMkLst>
        </pc:spChg>
        <pc:spChg chg="add">
          <ac:chgData name="李 晟" userId="ef0463800a78cc49" providerId="LiveId" clId="{64729906-4684-4F60-865F-B7366E026CBA}" dt="2019-12-17T03:03:17.111" v="3192"/>
          <ac:spMkLst>
            <pc:docMk/>
            <pc:sldMk cId="2116027382" sldId="488"/>
            <ac:spMk id="33" creationId="{946FAA08-A271-44EE-BD46-6EA4BFBA0B68}"/>
          </ac:spMkLst>
        </pc:spChg>
        <pc:spChg chg="add">
          <ac:chgData name="李 晟" userId="ef0463800a78cc49" providerId="LiveId" clId="{64729906-4684-4F60-865F-B7366E026CBA}" dt="2019-12-17T03:03:17.111" v="3192"/>
          <ac:spMkLst>
            <pc:docMk/>
            <pc:sldMk cId="2116027382" sldId="488"/>
            <ac:spMk id="34" creationId="{97539497-E58B-49D3-BF7C-7AA4A50A6D28}"/>
          </ac:spMkLst>
        </pc:spChg>
        <pc:spChg chg="add">
          <ac:chgData name="李 晟" userId="ef0463800a78cc49" providerId="LiveId" clId="{64729906-4684-4F60-865F-B7366E026CBA}" dt="2019-12-17T03:03:17.111" v="3192"/>
          <ac:spMkLst>
            <pc:docMk/>
            <pc:sldMk cId="2116027382" sldId="488"/>
            <ac:spMk id="35" creationId="{B33F27B7-55CA-4FA5-B0C1-E8B5D8B9619D}"/>
          </ac:spMkLst>
        </pc:spChg>
        <pc:spChg chg="add">
          <ac:chgData name="李 晟" userId="ef0463800a78cc49" providerId="LiveId" clId="{64729906-4684-4F60-865F-B7366E026CBA}" dt="2019-12-17T03:03:17.111" v="3192"/>
          <ac:spMkLst>
            <pc:docMk/>
            <pc:sldMk cId="2116027382" sldId="488"/>
            <ac:spMk id="36" creationId="{D811DD3D-8DF3-4A5C-ADF4-CDB006489EF3}"/>
          </ac:spMkLst>
        </pc:spChg>
        <pc:spChg chg="del">
          <ac:chgData name="李 晟" userId="ef0463800a78cc49" providerId="LiveId" clId="{64729906-4684-4F60-865F-B7366E026CBA}" dt="2019-12-17T03:03:10.520" v="3191" actId="478"/>
          <ac:spMkLst>
            <pc:docMk/>
            <pc:sldMk cId="2116027382" sldId="488"/>
            <ac:spMk id="63" creationId="{86539307-F7A9-4AE8-858E-B1C3CED21381}"/>
          </ac:spMkLst>
        </pc:spChg>
        <pc:spChg chg="del">
          <ac:chgData name="李 晟" userId="ef0463800a78cc49" providerId="LiveId" clId="{64729906-4684-4F60-865F-B7366E026CBA}" dt="2019-12-17T03:03:10.520" v="3191" actId="478"/>
          <ac:spMkLst>
            <pc:docMk/>
            <pc:sldMk cId="2116027382" sldId="488"/>
            <ac:spMk id="71" creationId="{DDE0721E-5F3D-42C2-96A5-38D10CD3C1B8}"/>
          </ac:spMkLst>
        </pc:spChg>
        <pc:spChg chg="del">
          <ac:chgData name="李 晟" userId="ef0463800a78cc49" providerId="LiveId" clId="{64729906-4684-4F60-865F-B7366E026CBA}" dt="2019-12-17T03:03:10.520" v="3191" actId="478"/>
          <ac:spMkLst>
            <pc:docMk/>
            <pc:sldMk cId="2116027382" sldId="488"/>
            <ac:spMk id="74" creationId="{A9521C09-AF6C-417D-832F-1D29BA982269}"/>
          </ac:spMkLst>
        </pc:spChg>
        <pc:spChg chg="del">
          <ac:chgData name="李 晟" userId="ef0463800a78cc49" providerId="LiveId" clId="{64729906-4684-4F60-865F-B7366E026CBA}" dt="2019-12-17T03:03:10.520" v="3191" actId="478"/>
          <ac:spMkLst>
            <pc:docMk/>
            <pc:sldMk cId="2116027382" sldId="488"/>
            <ac:spMk id="76" creationId="{C828A852-B5C4-45ED-A5F6-768C2DBD1861}"/>
          </ac:spMkLst>
        </pc:spChg>
        <pc:picChg chg="add">
          <ac:chgData name="李 晟" userId="ef0463800a78cc49" providerId="LiveId" clId="{64729906-4684-4F60-865F-B7366E026CBA}" dt="2019-12-17T03:03:17.111" v="3192"/>
          <ac:picMkLst>
            <pc:docMk/>
            <pc:sldMk cId="2116027382" sldId="488"/>
            <ac:picMk id="10" creationId="{5EFACAA4-F631-476E-BF59-DDB46052D1CF}"/>
          </ac:picMkLst>
        </pc:picChg>
        <pc:picChg chg="add">
          <ac:chgData name="李 晟" userId="ef0463800a78cc49" providerId="LiveId" clId="{64729906-4684-4F60-865F-B7366E026CBA}" dt="2019-12-17T03:03:17.111" v="3192"/>
          <ac:picMkLst>
            <pc:docMk/>
            <pc:sldMk cId="2116027382" sldId="488"/>
            <ac:picMk id="11" creationId="{9DFC4A5F-C29E-4AFC-BB17-DCC33CD47A46}"/>
          </ac:picMkLst>
        </pc:picChg>
        <pc:picChg chg="add">
          <ac:chgData name="李 晟" userId="ef0463800a78cc49" providerId="LiveId" clId="{64729906-4684-4F60-865F-B7366E026CBA}" dt="2019-12-17T03:03:17.111" v="3192"/>
          <ac:picMkLst>
            <pc:docMk/>
            <pc:sldMk cId="2116027382" sldId="488"/>
            <ac:picMk id="12" creationId="{50003617-DDEF-4A33-83CA-AF8A156A3A66}"/>
          </ac:picMkLst>
        </pc:picChg>
        <pc:picChg chg="add">
          <ac:chgData name="李 晟" userId="ef0463800a78cc49" providerId="LiveId" clId="{64729906-4684-4F60-865F-B7366E026CBA}" dt="2019-12-17T03:03:17.111" v="3192"/>
          <ac:picMkLst>
            <pc:docMk/>
            <pc:sldMk cId="2116027382" sldId="488"/>
            <ac:picMk id="23" creationId="{98D2CEEE-1B24-45DC-8DB9-AE2AACC41B43}"/>
          </ac:picMkLst>
        </pc:picChg>
        <pc:picChg chg="add">
          <ac:chgData name="李 晟" userId="ef0463800a78cc49" providerId="LiveId" clId="{64729906-4684-4F60-865F-B7366E026CBA}" dt="2019-12-17T03:03:17.111" v="3192"/>
          <ac:picMkLst>
            <pc:docMk/>
            <pc:sldMk cId="2116027382" sldId="488"/>
            <ac:picMk id="30" creationId="{08294B29-A235-4128-ADED-E806A22181C1}"/>
          </ac:picMkLst>
        </pc:picChg>
        <pc:picChg chg="del">
          <ac:chgData name="李 晟" userId="ef0463800a78cc49" providerId="LiveId" clId="{64729906-4684-4F60-865F-B7366E026CBA}" dt="2019-12-17T03:03:10.520" v="3191" actId="478"/>
          <ac:picMkLst>
            <pc:docMk/>
            <pc:sldMk cId="2116027382" sldId="488"/>
            <ac:picMk id="62" creationId="{73714287-75B4-42BF-9AA0-1858AA56175E}"/>
          </ac:picMkLst>
        </pc:picChg>
      </pc:sldChg>
      <pc:sldChg chg="addSp delSp add">
        <pc:chgData name="李 晟" userId="ef0463800a78cc49" providerId="LiveId" clId="{64729906-4684-4F60-865F-B7366E026CBA}" dt="2019-12-17T03:03:40.636" v="3195"/>
        <pc:sldMkLst>
          <pc:docMk/>
          <pc:sldMk cId="3420494706" sldId="489"/>
        </pc:sldMkLst>
        <pc:spChg chg="add">
          <ac:chgData name="李 晟" userId="ef0463800a78cc49" providerId="LiveId" clId="{64729906-4684-4F60-865F-B7366E026CBA}" dt="2019-12-17T03:03:40.636" v="3195"/>
          <ac:spMkLst>
            <pc:docMk/>
            <pc:sldMk cId="3420494706" sldId="489"/>
            <ac:spMk id="13" creationId="{58B783A9-78B0-4D80-A224-928F419C912B}"/>
          </ac:spMkLst>
        </pc:spChg>
        <pc:spChg chg="add">
          <ac:chgData name="李 晟" userId="ef0463800a78cc49" providerId="LiveId" clId="{64729906-4684-4F60-865F-B7366E026CBA}" dt="2019-12-17T03:03:40.636" v="3195"/>
          <ac:spMkLst>
            <pc:docMk/>
            <pc:sldMk cId="3420494706" sldId="489"/>
            <ac:spMk id="14" creationId="{BC405EB3-8513-4D6D-8D65-F63E92774A6D}"/>
          </ac:spMkLst>
        </pc:spChg>
        <pc:spChg chg="add">
          <ac:chgData name="李 晟" userId="ef0463800a78cc49" providerId="LiveId" clId="{64729906-4684-4F60-865F-B7366E026CBA}" dt="2019-12-17T03:03:40.636" v="3195"/>
          <ac:spMkLst>
            <pc:docMk/>
            <pc:sldMk cId="3420494706" sldId="489"/>
            <ac:spMk id="15" creationId="{A12BE5CC-DB7D-424C-BBAC-44C30DE5FBB7}"/>
          </ac:spMkLst>
        </pc:spChg>
        <pc:spChg chg="add">
          <ac:chgData name="李 晟" userId="ef0463800a78cc49" providerId="LiveId" clId="{64729906-4684-4F60-865F-B7366E026CBA}" dt="2019-12-17T03:03:40.636" v="3195"/>
          <ac:spMkLst>
            <pc:docMk/>
            <pc:sldMk cId="3420494706" sldId="489"/>
            <ac:spMk id="16" creationId="{C85D4FE6-9B77-480E-A127-C253346A7DBC}"/>
          </ac:spMkLst>
        </pc:spChg>
        <pc:spChg chg="add">
          <ac:chgData name="李 晟" userId="ef0463800a78cc49" providerId="LiveId" clId="{64729906-4684-4F60-865F-B7366E026CBA}" dt="2019-12-17T03:03:40.636" v="3195"/>
          <ac:spMkLst>
            <pc:docMk/>
            <pc:sldMk cId="3420494706" sldId="489"/>
            <ac:spMk id="17" creationId="{DF5FD1BE-6A61-45B3-817A-46BBECB61A5B}"/>
          </ac:spMkLst>
        </pc:spChg>
        <pc:spChg chg="add">
          <ac:chgData name="李 晟" userId="ef0463800a78cc49" providerId="LiveId" clId="{64729906-4684-4F60-865F-B7366E026CBA}" dt="2019-12-17T03:03:40.636" v="3195"/>
          <ac:spMkLst>
            <pc:docMk/>
            <pc:sldMk cId="3420494706" sldId="489"/>
            <ac:spMk id="18" creationId="{1328B46B-AD21-45BA-9814-BBB810EB547C}"/>
          </ac:spMkLst>
        </pc:spChg>
        <pc:spChg chg="add">
          <ac:chgData name="李 晟" userId="ef0463800a78cc49" providerId="LiveId" clId="{64729906-4684-4F60-865F-B7366E026CBA}" dt="2019-12-17T03:03:40.636" v="3195"/>
          <ac:spMkLst>
            <pc:docMk/>
            <pc:sldMk cId="3420494706" sldId="489"/>
            <ac:spMk id="19" creationId="{D1E7605D-4C78-4EBB-BEA2-8321F8618492}"/>
          </ac:spMkLst>
        </pc:spChg>
        <pc:spChg chg="add">
          <ac:chgData name="李 晟" userId="ef0463800a78cc49" providerId="LiveId" clId="{64729906-4684-4F60-865F-B7366E026CBA}" dt="2019-12-17T03:03:40.636" v="3195"/>
          <ac:spMkLst>
            <pc:docMk/>
            <pc:sldMk cId="3420494706" sldId="489"/>
            <ac:spMk id="20" creationId="{3C965F12-6C18-44EE-8A9C-FD5CD1978917}"/>
          </ac:spMkLst>
        </pc:spChg>
        <pc:spChg chg="add">
          <ac:chgData name="李 晟" userId="ef0463800a78cc49" providerId="LiveId" clId="{64729906-4684-4F60-865F-B7366E026CBA}" dt="2019-12-17T03:03:40.636" v="3195"/>
          <ac:spMkLst>
            <pc:docMk/>
            <pc:sldMk cId="3420494706" sldId="489"/>
            <ac:spMk id="21" creationId="{868D4532-7A89-4774-97F4-A64AA83508B0}"/>
          </ac:spMkLst>
        </pc:spChg>
        <pc:spChg chg="add">
          <ac:chgData name="李 晟" userId="ef0463800a78cc49" providerId="LiveId" clId="{64729906-4684-4F60-865F-B7366E026CBA}" dt="2019-12-17T03:03:40.636" v="3195"/>
          <ac:spMkLst>
            <pc:docMk/>
            <pc:sldMk cId="3420494706" sldId="489"/>
            <ac:spMk id="22" creationId="{8B4EB5A7-6024-4831-A8B6-805CB837A4BA}"/>
          </ac:spMkLst>
        </pc:spChg>
        <pc:spChg chg="add">
          <ac:chgData name="李 晟" userId="ef0463800a78cc49" providerId="LiveId" clId="{64729906-4684-4F60-865F-B7366E026CBA}" dt="2019-12-17T03:03:40.636" v="3195"/>
          <ac:spMkLst>
            <pc:docMk/>
            <pc:sldMk cId="3420494706" sldId="489"/>
            <ac:spMk id="24" creationId="{563FBF4E-FC23-4F1F-A752-B9C007CF1FE0}"/>
          </ac:spMkLst>
        </pc:spChg>
        <pc:spChg chg="add">
          <ac:chgData name="李 晟" userId="ef0463800a78cc49" providerId="LiveId" clId="{64729906-4684-4F60-865F-B7366E026CBA}" dt="2019-12-17T03:03:40.636" v="3195"/>
          <ac:spMkLst>
            <pc:docMk/>
            <pc:sldMk cId="3420494706" sldId="489"/>
            <ac:spMk id="25" creationId="{EF06CFFD-CAE6-4E28-A77A-B519C25BD1E4}"/>
          </ac:spMkLst>
        </pc:spChg>
        <pc:spChg chg="add">
          <ac:chgData name="李 晟" userId="ef0463800a78cc49" providerId="LiveId" clId="{64729906-4684-4F60-865F-B7366E026CBA}" dt="2019-12-17T03:03:40.636" v="3195"/>
          <ac:spMkLst>
            <pc:docMk/>
            <pc:sldMk cId="3420494706" sldId="489"/>
            <ac:spMk id="26" creationId="{41EC413E-A842-498A-8927-93B80126CB3D}"/>
          </ac:spMkLst>
        </pc:spChg>
        <pc:spChg chg="add">
          <ac:chgData name="李 晟" userId="ef0463800a78cc49" providerId="LiveId" clId="{64729906-4684-4F60-865F-B7366E026CBA}" dt="2019-12-17T03:03:40.636" v="3195"/>
          <ac:spMkLst>
            <pc:docMk/>
            <pc:sldMk cId="3420494706" sldId="489"/>
            <ac:spMk id="27" creationId="{0BD24027-782A-4AA0-A158-9E0B7072D622}"/>
          </ac:spMkLst>
        </pc:spChg>
        <pc:spChg chg="add">
          <ac:chgData name="李 晟" userId="ef0463800a78cc49" providerId="LiveId" clId="{64729906-4684-4F60-865F-B7366E026CBA}" dt="2019-12-17T03:03:40.636" v="3195"/>
          <ac:spMkLst>
            <pc:docMk/>
            <pc:sldMk cId="3420494706" sldId="489"/>
            <ac:spMk id="28" creationId="{AA7572C8-68D9-4FDF-BD62-D7AA5BCB9D19}"/>
          </ac:spMkLst>
        </pc:spChg>
        <pc:spChg chg="add">
          <ac:chgData name="李 晟" userId="ef0463800a78cc49" providerId="LiveId" clId="{64729906-4684-4F60-865F-B7366E026CBA}" dt="2019-12-17T03:03:40.636" v="3195"/>
          <ac:spMkLst>
            <pc:docMk/>
            <pc:sldMk cId="3420494706" sldId="489"/>
            <ac:spMk id="29" creationId="{963DD5DC-8423-441B-BDC3-35703E8D545C}"/>
          </ac:spMkLst>
        </pc:spChg>
        <pc:spChg chg="add">
          <ac:chgData name="李 晟" userId="ef0463800a78cc49" providerId="LiveId" clId="{64729906-4684-4F60-865F-B7366E026CBA}" dt="2019-12-17T03:03:40.636" v="3195"/>
          <ac:spMkLst>
            <pc:docMk/>
            <pc:sldMk cId="3420494706" sldId="489"/>
            <ac:spMk id="31" creationId="{CA07B01D-04A9-43BF-9F73-F75023152B93}"/>
          </ac:spMkLst>
        </pc:spChg>
        <pc:spChg chg="add">
          <ac:chgData name="李 晟" userId="ef0463800a78cc49" providerId="LiveId" clId="{64729906-4684-4F60-865F-B7366E026CBA}" dt="2019-12-17T03:03:40.636" v="3195"/>
          <ac:spMkLst>
            <pc:docMk/>
            <pc:sldMk cId="3420494706" sldId="489"/>
            <ac:spMk id="32" creationId="{94BF354B-803C-4C81-BA74-10123AE9DFC7}"/>
          </ac:spMkLst>
        </pc:spChg>
        <pc:spChg chg="add">
          <ac:chgData name="李 晟" userId="ef0463800a78cc49" providerId="LiveId" clId="{64729906-4684-4F60-865F-B7366E026CBA}" dt="2019-12-17T03:03:40.636" v="3195"/>
          <ac:spMkLst>
            <pc:docMk/>
            <pc:sldMk cId="3420494706" sldId="489"/>
            <ac:spMk id="33" creationId="{D30FC289-02A7-4682-8350-F5837E48E640}"/>
          </ac:spMkLst>
        </pc:spChg>
        <pc:spChg chg="add">
          <ac:chgData name="李 晟" userId="ef0463800a78cc49" providerId="LiveId" clId="{64729906-4684-4F60-865F-B7366E026CBA}" dt="2019-12-17T03:03:40.636" v="3195"/>
          <ac:spMkLst>
            <pc:docMk/>
            <pc:sldMk cId="3420494706" sldId="489"/>
            <ac:spMk id="34" creationId="{3845F705-B5DF-4F0C-BC4A-F585DF258331}"/>
          </ac:spMkLst>
        </pc:spChg>
        <pc:spChg chg="add">
          <ac:chgData name="李 晟" userId="ef0463800a78cc49" providerId="LiveId" clId="{64729906-4684-4F60-865F-B7366E026CBA}" dt="2019-12-17T03:03:40.636" v="3195"/>
          <ac:spMkLst>
            <pc:docMk/>
            <pc:sldMk cId="3420494706" sldId="489"/>
            <ac:spMk id="35" creationId="{9F0D3060-E21C-4065-AB0D-63F36F36188E}"/>
          </ac:spMkLst>
        </pc:spChg>
        <pc:spChg chg="add">
          <ac:chgData name="李 晟" userId="ef0463800a78cc49" providerId="LiveId" clId="{64729906-4684-4F60-865F-B7366E026CBA}" dt="2019-12-17T03:03:40.636" v="3195"/>
          <ac:spMkLst>
            <pc:docMk/>
            <pc:sldMk cId="3420494706" sldId="489"/>
            <ac:spMk id="36" creationId="{0BA3389F-9EBD-4C45-8636-7D1D0A804104}"/>
          </ac:spMkLst>
        </pc:spChg>
        <pc:spChg chg="add">
          <ac:chgData name="李 晟" userId="ef0463800a78cc49" providerId="LiveId" clId="{64729906-4684-4F60-865F-B7366E026CBA}" dt="2019-12-17T03:03:40.636" v="3195"/>
          <ac:spMkLst>
            <pc:docMk/>
            <pc:sldMk cId="3420494706" sldId="489"/>
            <ac:spMk id="38" creationId="{F19F201C-DC80-4F6E-A8CD-46C10A83377A}"/>
          </ac:spMkLst>
        </pc:spChg>
        <pc:spChg chg="add">
          <ac:chgData name="李 晟" userId="ef0463800a78cc49" providerId="LiveId" clId="{64729906-4684-4F60-865F-B7366E026CBA}" dt="2019-12-17T03:03:40.636" v="3195"/>
          <ac:spMkLst>
            <pc:docMk/>
            <pc:sldMk cId="3420494706" sldId="489"/>
            <ac:spMk id="39" creationId="{961E3012-B088-401D-86A8-AF9BF06432B8}"/>
          </ac:spMkLst>
        </pc:spChg>
        <pc:spChg chg="add">
          <ac:chgData name="李 晟" userId="ef0463800a78cc49" providerId="LiveId" clId="{64729906-4684-4F60-865F-B7366E026CBA}" dt="2019-12-17T03:03:40.636" v="3195"/>
          <ac:spMkLst>
            <pc:docMk/>
            <pc:sldMk cId="3420494706" sldId="489"/>
            <ac:spMk id="40" creationId="{28987640-DC6B-431F-AC46-747FB1C76B21}"/>
          </ac:spMkLst>
        </pc:spChg>
        <pc:spChg chg="add">
          <ac:chgData name="李 晟" userId="ef0463800a78cc49" providerId="LiveId" clId="{64729906-4684-4F60-865F-B7366E026CBA}" dt="2019-12-17T03:03:40.636" v="3195"/>
          <ac:spMkLst>
            <pc:docMk/>
            <pc:sldMk cId="3420494706" sldId="489"/>
            <ac:spMk id="41" creationId="{07C6945C-ED34-41CD-BDAC-9AC3043CF8AE}"/>
          </ac:spMkLst>
        </pc:spChg>
        <pc:spChg chg="add">
          <ac:chgData name="李 晟" userId="ef0463800a78cc49" providerId="LiveId" clId="{64729906-4684-4F60-865F-B7366E026CBA}" dt="2019-12-17T03:03:40.636" v="3195"/>
          <ac:spMkLst>
            <pc:docMk/>
            <pc:sldMk cId="3420494706" sldId="489"/>
            <ac:spMk id="42" creationId="{2253292C-62FC-499D-ABA7-DEDD12F84AE3}"/>
          </ac:spMkLst>
        </pc:spChg>
        <pc:spChg chg="add">
          <ac:chgData name="李 晟" userId="ef0463800a78cc49" providerId="LiveId" clId="{64729906-4684-4F60-865F-B7366E026CBA}" dt="2019-12-17T03:03:40.636" v="3195"/>
          <ac:spMkLst>
            <pc:docMk/>
            <pc:sldMk cId="3420494706" sldId="489"/>
            <ac:spMk id="43" creationId="{8E88B109-6BE1-4089-BCB4-630E28A3A6C0}"/>
          </ac:spMkLst>
        </pc:spChg>
        <pc:spChg chg="del">
          <ac:chgData name="李 晟" userId="ef0463800a78cc49" providerId="LiveId" clId="{64729906-4684-4F60-865F-B7366E026CBA}" dt="2019-12-17T03:03:33.405" v="3194" actId="478"/>
          <ac:spMkLst>
            <pc:docMk/>
            <pc:sldMk cId="3420494706" sldId="489"/>
            <ac:spMk id="63" creationId="{86539307-F7A9-4AE8-858E-B1C3CED21381}"/>
          </ac:spMkLst>
        </pc:spChg>
        <pc:spChg chg="del">
          <ac:chgData name="李 晟" userId="ef0463800a78cc49" providerId="LiveId" clId="{64729906-4684-4F60-865F-B7366E026CBA}" dt="2019-12-17T03:03:33.405" v="3194" actId="478"/>
          <ac:spMkLst>
            <pc:docMk/>
            <pc:sldMk cId="3420494706" sldId="489"/>
            <ac:spMk id="71" creationId="{DDE0721E-5F3D-42C2-96A5-38D10CD3C1B8}"/>
          </ac:spMkLst>
        </pc:spChg>
        <pc:spChg chg="del">
          <ac:chgData name="李 晟" userId="ef0463800a78cc49" providerId="LiveId" clId="{64729906-4684-4F60-865F-B7366E026CBA}" dt="2019-12-17T03:03:33.405" v="3194" actId="478"/>
          <ac:spMkLst>
            <pc:docMk/>
            <pc:sldMk cId="3420494706" sldId="489"/>
            <ac:spMk id="74" creationId="{A9521C09-AF6C-417D-832F-1D29BA982269}"/>
          </ac:spMkLst>
        </pc:spChg>
        <pc:spChg chg="del">
          <ac:chgData name="李 晟" userId="ef0463800a78cc49" providerId="LiveId" clId="{64729906-4684-4F60-865F-B7366E026CBA}" dt="2019-12-17T03:03:33.405" v="3194" actId="478"/>
          <ac:spMkLst>
            <pc:docMk/>
            <pc:sldMk cId="3420494706" sldId="489"/>
            <ac:spMk id="76" creationId="{C828A852-B5C4-45ED-A5F6-768C2DBD1861}"/>
          </ac:spMkLst>
        </pc:spChg>
        <pc:picChg chg="add">
          <ac:chgData name="李 晟" userId="ef0463800a78cc49" providerId="LiveId" clId="{64729906-4684-4F60-865F-B7366E026CBA}" dt="2019-12-17T03:03:40.636" v="3195"/>
          <ac:picMkLst>
            <pc:docMk/>
            <pc:sldMk cId="3420494706" sldId="489"/>
            <ac:picMk id="10" creationId="{B14E2FA8-0F47-415D-AFC3-E492974D89EE}"/>
          </ac:picMkLst>
        </pc:picChg>
        <pc:picChg chg="add">
          <ac:chgData name="李 晟" userId="ef0463800a78cc49" providerId="LiveId" clId="{64729906-4684-4F60-865F-B7366E026CBA}" dt="2019-12-17T03:03:40.636" v="3195"/>
          <ac:picMkLst>
            <pc:docMk/>
            <pc:sldMk cId="3420494706" sldId="489"/>
            <ac:picMk id="11" creationId="{31EE3E74-D778-4AA5-8634-CD54D2866202}"/>
          </ac:picMkLst>
        </pc:picChg>
        <pc:picChg chg="add">
          <ac:chgData name="李 晟" userId="ef0463800a78cc49" providerId="LiveId" clId="{64729906-4684-4F60-865F-B7366E026CBA}" dt="2019-12-17T03:03:40.636" v="3195"/>
          <ac:picMkLst>
            <pc:docMk/>
            <pc:sldMk cId="3420494706" sldId="489"/>
            <ac:picMk id="12" creationId="{2FA93EEB-5820-4EB0-9931-18FC24537427}"/>
          </ac:picMkLst>
        </pc:picChg>
        <pc:picChg chg="add">
          <ac:chgData name="李 晟" userId="ef0463800a78cc49" providerId="LiveId" clId="{64729906-4684-4F60-865F-B7366E026CBA}" dt="2019-12-17T03:03:40.636" v="3195"/>
          <ac:picMkLst>
            <pc:docMk/>
            <pc:sldMk cId="3420494706" sldId="489"/>
            <ac:picMk id="23" creationId="{36709B8C-6C0B-4D98-BD20-04DD6810381F}"/>
          </ac:picMkLst>
        </pc:picChg>
        <pc:picChg chg="add">
          <ac:chgData name="李 晟" userId="ef0463800a78cc49" providerId="LiveId" clId="{64729906-4684-4F60-865F-B7366E026CBA}" dt="2019-12-17T03:03:40.636" v="3195"/>
          <ac:picMkLst>
            <pc:docMk/>
            <pc:sldMk cId="3420494706" sldId="489"/>
            <ac:picMk id="30" creationId="{66E977F9-0FBD-44A1-BDC7-278ED656025E}"/>
          </ac:picMkLst>
        </pc:picChg>
        <pc:picChg chg="add">
          <ac:chgData name="李 晟" userId="ef0463800a78cc49" providerId="LiveId" clId="{64729906-4684-4F60-865F-B7366E026CBA}" dt="2019-12-17T03:03:40.636" v="3195"/>
          <ac:picMkLst>
            <pc:docMk/>
            <pc:sldMk cId="3420494706" sldId="489"/>
            <ac:picMk id="37" creationId="{BFA2EB56-00D7-40B1-B330-F1F1AA058FBD}"/>
          </ac:picMkLst>
        </pc:picChg>
        <pc:picChg chg="del">
          <ac:chgData name="李 晟" userId="ef0463800a78cc49" providerId="LiveId" clId="{64729906-4684-4F60-865F-B7366E026CBA}" dt="2019-12-17T03:03:33.405" v="3194" actId="478"/>
          <ac:picMkLst>
            <pc:docMk/>
            <pc:sldMk cId="3420494706" sldId="489"/>
            <ac:picMk id="62" creationId="{73714287-75B4-42BF-9AA0-1858AA56175E}"/>
          </ac:picMkLst>
        </pc:picChg>
      </pc:sldChg>
      <pc:sldChg chg="addSp delSp modSp add ord">
        <pc:chgData name="李 晟" userId="ef0463800a78cc49" providerId="LiveId" clId="{64729906-4684-4F60-865F-B7366E026CBA}" dt="2019-12-17T03:11:43.189" v="3294" actId="20577"/>
        <pc:sldMkLst>
          <pc:docMk/>
          <pc:sldMk cId="1611354940" sldId="490"/>
        </pc:sldMkLst>
        <pc:spChg chg="mod">
          <ac:chgData name="李 晟" userId="ef0463800a78cc49" providerId="LiveId" clId="{64729906-4684-4F60-865F-B7366E026CBA}" dt="2019-12-17T03:11:43.189" v="3294" actId="20577"/>
          <ac:spMkLst>
            <pc:docMk/>
            <pc:sldMk cId="1611354940" sldId="490"/>
            <ac:spMk id="9" creationId="{9D3B4CC1-D504-49F6-ABA1-E67DC07F47F7}"/>
          </ac:spMkLst>
        </pc:spChg>
        <pc:spChg chg="del">
          <ac:chgData name="李 晟" userId="ef0463800a78cc49" providerId="LiveId" clId="{64729906-4684-4F60-865F-B7366E026CBA}" dt="2019-12-17T03:06:07.531" v="3197" actId="478"/>
          <ac:spMkLst>
            <pc:docMk/>
            <pc:sldMk cId="1611354940" sldId="490"/>
            <ac:spMk id="63" creationId="{86539307-F7A9-4AE8-858E-B1C3CED21381}"/>
          </ac:spMkLst>
        </pc:spChg>
        <pc:spChg chg="del">
          <ac:chgData name="李 晟" userId="ef0463800a78cc49" providerId="LiveId" clId="{64729906-4684-4F60-865F-B7366E026CBA}" dt="2019-12-17T03:06:07.531" v="3197" actId="478"/>
          <ac:spMkLst>
            <pc:docMk/>
            <pc:sldMk cId="1611354940" sldId="490"/>
            <ac:spMk id="71" creationId="{DDE0721E-5F3D-42C2-96A5-38D10CD3C1B8}"/>
          </ac:spMkLst>
        </pc:spChg>
        <pc:spChg chg="del">
          <ac:chgData name="李 晟" userId="ef0463800a78cc49" providerId="LiveId" clId="{64729906-4684-4F60-865F-B7366E026CBA}" dt="2019-12-17T03:06:07.531" v="3197" actId="478"/>
          <ac:spMkLst>
            <pc:docMk/>
            <pc:sldMk cId="1611354940" sldId="490"/>
            <ac:spMk id="74" creationId="{A9521C09-AF6C-417D-832F-1D29BA982269}"/>
          </ac:spMkLst>
        </pc:spChg>
        <pc:spChg chg="del">
          <ac:chgData name="李 晟" userId="ef0463800a78cc49" providerId="LiveId" clId="{64729906-4684-4F60-865F-B7366E026CBA}" dt="2019-12-17T03:06:07.531" v="3197" actId="478"/>
          <ac:spMkLst>
            <pc:docMk/>
            <pc:sldMk cId="1611354940" sldId="490"/>
            <ac:spMk id="76" creationId="{C828A852-B5C4-45ED-A5F6-768C2DBD1861}"/>
          </ac:spMkLst>
        </pc:spChg>
        <pc:picChg chg="add mod">
          <ac:chgData name="李 晟" userId="ef0463800a78cc49" providerId="LiveId" clId="{64729906-4684-4F60-865F-B7366E026CBA}" dt="2019-12-17T03:08:42.767" v="3269" actId="1076"/>
          <ac:picMkLst>
            <pc:docMk/>
            <pc:sldMk cId="1611354940" sldId="490"/>
            <ac:picMk id="10" creationId="{C18A087E-36D7-4941-A679-A5F0DE780840}"/>
          </ac:picMkLst>
        </pc:picChg>
        <pc:picChg chg="del">
          <ac:chgData name="李 晟" userId="ef0463800a78cc49" providerId="LiveId" clId="{64729906-4684-4F60-865F-B7366E026CBA}" dt="2019-12-17T03:06:07.531" v="3197" actId="478"/>
          <ac:picMkLst>
            <pc:docMk/>
            <pc:sldMk cId="1611354940" sldId="490"/>
            <ac:picMk id="62" creationId="{73714287-75B4-42BF-9AA0-1858AA56175E}"/>
          </ac:picMkLst>
        </pc:picChg>
      </pc:sldChg>
      <pc:sldChg chg="addSp delSp modSp add modAnim">
        <pc:chgData name="李 晟" userId="ef0463800a78cc49" providerId="LiveId" clId="{64729906-4684-4F60-865F-B7366E026CBA}" dt="2019-12-17T03:12:09.026" v="3304" actId="14100"/>
        <pc:sldMkLst>
          <pc:docMk/>
          <pc:sldMk cId="4089631786" sldId="491"/>
        </pc:sldMkLst>
        <pc:spChg chg="add del mod">
          <ac:chgData name="李 晟" userId="ef0463800a78cc49" providerId="LiveId" clId="{64729906-4684-4F60-865F-B7366E026CBA}" dt="2019-12-17T03:11:01.670" v="3277"/>
          <ac:spMkLst>
            <pc:docMk/>
            <pc:sldMk cId="4089631786" sldId="491"/>
            <ac:spMk id="7" creationId="{DB5A598C-204F-4C13-941D-BA1ECC3FEA88}"/>
          </ac:spMkLst>
        </pc:spChg>
        <pc:spChg chg="add del mod">
          <ac:chgData name="李 晟" userId="ef0463800a78cc49" providerId="LiveId" clId="{64729906-4684-4F60-865F-B7366E026CBA}" dt="2019-12-17T03:11:01.670" v="3277"/>
          <ac:spMkLst>
            <pc:docMk/>
            <pc:sldMk cId="4089631786" sldId="491"/>
            <ac:spMk id="8" creationId="{A5014F34-482B-447D-A795-06294AF7E7B4}"/>
          </ac:spMkLst>
        </pc:spChg>
        <pc:spChg chg="mod">
          <ac:chgData name="李 晟" userId="ef0463800a78cc49" providerId="LiveId" clId="{64729906-4684-4F60-865F-B7366E026CBA}" dt="2019-12-17T03:10:47.191" v="3272" actId="20577"/>
          <ac:spMkLst>
            <pc:docMk/>
            <pc:sldMk cId="4089631786" sldId="491"/>
            <ac:spMk id="9" creationId="{9D3B4CC1-D504-49F6-ABA1-E67DC07F47F7}"/>
          </ac:spMkLst>
        </pc:spChg>
        <pc:spChg chg="add del mod">
          <ac:chgData name="李 晟" userId="ef0463800a78cc49" providerId="LiveId" clId="{64729906-4684-4F60-865F-B7366E026CBA}" dt="2019-12-17T03:11:01.670" v="3277"/>
          <ac:spMkLst>
            <pc:docMk/>
            <pc:sldMk cId="4089631786" sldId="491"/>
            <ac:spMk id="11" creationId="{B1E2E0FD-1572-4205-807E-B41AB63880D3}"/>
          </ac:spMkLst>
        </pc:spChg>
        <pc:spChg chg="add del mod">
          <ac:chgData name="李 晟" userId="ef0463800a78cc49" providerId="LiveId" clId="{64729906-4684-4F60-865F-B7366E026CBA}" dt="2019-12-17T03:11:01.670" v="3277"/>
          <ac:spMkLst>
            <pc:docMk/>
            <pc:sldMk cId="4089631786" sldId="491"/>
            <ac:spMk id="12" creationId="{B74926B8-E958-4F80-B519-9C881CD881FF}"/>
          </ac:spMkLst>
        </pc:spChg>
        <pc:spChg chg="add mod">
          <ac:chgData name="李 晟" userId="ef0463800a78cc49" providerId="LiveId" clId="{64729906-4684-4F60-865F-B7366E026CBA}" dt="2019-12-17T03:11:06.655" v="3279" actId="164"/>
          <ac:spMkLst>
            <pc:docMk/>
            <pc:sldMk cId="4089631786" sldId="491"/>
            <ac:spMk id="14" creationId="{795E311A-1806-4E76-AD1F-210E01ACB0D1}"/>
          </ac:spMkLst>
        </pc:spChg>
        <pc:spChg chg="add mod">
          <ac:chgData name="李 晟" userId="ef0463800a78cc49" providerId="LiveId" clId="{64729906-4684-4F60-865F-B7366E026CBA}" dt="2019-12-17T03:11:06.655" v="3279" actId="164"/>
          <ac:spMkLst>
            <pc:docMk/>
            <pc:sldMk cId="4089631786" sldId="491"/>
            <ac:spMk id="15" creationId="{64C7FF1B-5DD1-4134-97E3-15585DCB624A}"/>
          </ac:spMkLst>
        </pc:spChg>
        <pc:spChg chg="add mod">
          <ac:chgData name="李 晟" userId="ef0463800a78cc49" providerId="LiveId" clId="{64729906-4684-4F60-865F-B7366E026CBA}" dt="2019-12-17T03:11:06.655" v="3279" actId="164"/>
          <ac:spMkLst>
            <pc:docMk/>
            <pc:sldMk cId="4089631786" sldId="491"/>
            <ac:spMk id="16" creationId="{8A114A9E-EB0F-4BE0-93C0-26CA498248B7}"/>
          </ac:spMkLst>
        </pc:spChg>
        <pc:spChg chg="add mod">
          <ac:chgData name="李 晟" userId="ef0463800a78cc49" providerId="LiveId" clId="{64729906-4684-4F60-865F-B7366E026CBA}" dt="2019-12-17T03:11:06.655" v="3279" actId="164"/>
          <ac:spMkLst>
            <pc:docMk/>
            <pc:sldMk cId="4089631786" sldId="491"/>
            <ac:spMk id="17" creationId="{8C9C7DF6-06F6-4307-B454-A91BC88B4259}"/>
          </ac:spMkLst>
        </pc:spChg>
        <pc:grpChg chg="add mod">
          <ac:chgData name="李 晟" userId="ef0463800a78cc49" providerId="LiveId" clId="{64729906-4684-4F60-865F-B7366E026CBA}" dt="2019-12-17T03:12:09.026" v="3304" actId="14100"/>
          <ac:grpSpMkLst>
            <pc:docMk/>
            <pc:sldMk cId="4089631786" sldId="491"/>
            <ac:grpSpMk id="2" creationId="{0AD8E816-562F-49CA-BE2B-6D197DDF2CA2}"/>
          </ac:grpSpMkLst>
        </pc:grpChg>
        <pc:picChg chg="add del mod">
          <ac:chgData name="李 晟" userId="ef0463800a78cc49" providerId="LiveId" clId="{64729906-4684-4F60-865F-B7366E026CBA}" dt="2019-12-17T03:11:01.670" v="3277"/>
          <ac:picMkLst>
            <pc:docMk/>
            <pc:sldMk cId="4089631786" sldId="491"/>
            <ac:picMk id="6" creationId="{27FE1BEF-039E-4AA7-AEDB-3B7D449EDE1A}"/>
          </ac:picMkLst>
        </pc:picChg>
        <pc:picChg chg="del">
          <ac:chgData name="李 晟" userId="ef0463800a78cc49" providerId="LiveId" clId="{64729906-4684-4F60-865F-B7366E026CBA}" dt="2019-12-17T03:10:56.136" v="3273" actId="478"/>
          <ac:picMkLst>
            <pc:docMk/>
            <pc:sldMk cId="4089631786" sldId="491"/>
            <ac:picMk id="10" creationId="{C18A087E-36D7-4941-A679-A5F0DE780840}"/>
          </ac:picMkLst>
        </pc:picChg>
        <pc:picChg chg="add mod">
          <ac:chgData name="李 晟" userId="ef0463800a78cc49" providerId="LiveId" clId="{64729906-4684-4F60-865F-B7366E026CBA}" dt="2019-12-17T03:11:06.655" v="3279" actId="164"/>
          <ac:picMkLst>
            <pc:docMk/>
            <pc:sldMk cId="4089631786" sldId="491"/>
            <ac:picMk id="13" creationId="{8DE2F11A-9691-4CA1-A749-698FD0442201}"/>
          </ac:picMkLst>
        </pc:picChg>
      </pc:sldChg>
      <pc:sldChg chg="addSp delSp modSp add">
        <pc:chgData name="李 晟" userId="ef0463800a78cc49" providerId="LiveId" clId="{64729906-4684-4F60-865F-B7366E026CBA}" dt="2019-12-17T03:35:14.970" v="3878" actId="403"/>
        <pc:sldMkLst>
          <pc:docMk/>
          <pc:sldMk cId="3886898410" sldId="492"/>
        </pc:sldMkLst>
        <pc:spChg chg="mod">
          <ac:chgData name="李 晟" userId="ef0463800a78cc49" providerId="LiveId" clId="{64729906-4684-4F60-865F-B7366E026CBA}" dt="2019-12-17T03:30:24.822" v="3698" actId="20577"/>
          <ac:spMkLst>
            <pc:docMk/>
            <pc:sldMk cId="3886898410" sldId="492"/>
            <ac:spMk id="9" creationId="{9D3B4CC1-D504-49F6-ABA1-E67DC07F47F7}"/>
          </ac:spMkLst>
        </pc:spChg>
        <pc:spChg chg="add mod">
          <ac:chgData name="李 晟" userId="ef0463800a78cc49" providerId="LiveId" clId="{64729906-4684-4F60-865F-B7366E026CBA}" dt="2019-12-17T03:34:19.060" v="3864" actId="20577"/>
          <ac:spMkLst>
            <pc:docMk/>
            <pc:sldMk cId="3886898410" sldId="492"/>
            <ac:spMk id="11" creationId="{B56569AC-81EF-431F-A23C-D344D9BF4B58}"/>
          </ac:spMkLst>
        </pc:spChg>
        <pc:spChg chg="add mod">
          <ac:chgData name="李 晟" userId="ef0463800a78cc49" providerId="LiveId" clId="{64729906-4684-4F60-865F-B7366E026CBA}" dt="2019-12-17T03:35:14.970" v="3878" actId="403"/>
          <ac:spMkLst>
            <pc:docMk/>
            <pc:sldMk cId="3886898410" sldId="492"/>
            <ac:spMk id="12" creationId="{F8BEDBD9-4EDF-4582-ADD7-CA34E7C3E73A}"/>
          </ac:spMkLst>
        </pc:spChg>
        <pc:spChg chg="add mod">
          <ac:chgData name="李 晟" userId="ef0463800a78cc49" providerId="LiveId" clId="{64729906-4684-4F60-865F-B7366E026CBA}" dt="2019-12-17T03:34:35.873" v="3867" actId="1076"/>
          <ac:spMkLst>
            <pc:docMk/>
            <pc:sldMk cId="3886898410" sldId="492"/>
            <ac:spMk id="20" creationId="{F028B563-F2D4-4AE5-B98A-7B4436B4CA9F}"/>
          </ac:spMkLst>
        </pc:spChg>
        <pc:spChg chg="add mod">
          <ac:chgData name="李 晟" userId="ef0463800a78cc49" providerId="LiveId" clId="{64729906-4684-4F60-865F-B7366E026CBA}" dt="2019-12-17T03:35:14.970" v="3878" actId="403"/>
          <ac:spMkLst>
            <pc:docMk/>
            <pc:sldMk cId="3886898410" sldId="492"/>
            <ac:spMk id="21" creationId="{B767A809-BB33-4B47-B3F6-668D11662DA3}"/>
          </ac:spMkLst>
        </pc:spChg>
        <pc:grpChg chg="del">
          <ac:chgData name="李 晟" userId="ef0463800a78cc49" providerId="LiveId" clId="{64729906-4684-4F60-865F-B7366E026CBA}" dt="2019-12-17T03:21:14.301" v="3673" actId="478"/>
          <ac:grpSpMkLst>
            <pc:docMk/>
            <pc:sldMk cId="3886898410" sldId="492"/>
            <ac:grpSpMk id="2" creationId="{0AD8E816-562F-49CA-BE2B-6D197DDF2CA2}"/>
          </ac:grpSpMkLst>
        </pc:grpChg>
        <pc:picChg chg="add mod">
          <ac:chgData name="李 晟" userId="ef0463800a78cc49" providerId="LiveId" clId="{64729906-4684-4F60-865F-B7366E026CBA}" dt="2019-12-17T03:34:35.873" v="3867" actId="1076"/>
          <ac:picMkLst>
            <pc:docMk/>
            <pc:sldMk cId="3886898410" sldId="492"/>
            <ac:picMk id="18" creationId="{E7928866-A657-4365-855F-4CD92E282FAC}"/>
          </ac:picMkLst>
        </pc:picChg>
        <pc:picChg chg="add mod">
          <ac:chgData name="李 晟" userId="ef0463800a78cc49" providerId="LiveId" clId="{64729906-4684-4F60-865F-B7366E026CBA}" dt="2019-12-17T03:34:35.873" v="3867" actId="1076"/>
          <ac:picMkLst>
            <pc:docMk/>
            <pc:sldMk cId="3886898410" sldId="492"/>
            <ac:picMk id="19" creationId="{E2029CAD-38C2-490A-BBDD-0DAC06398D21}"/>
          </ac:picMkLst>
        </pc:picChg>
      </pc:sldChg>
      <pc:sldChg chg="addSp delSp modSp add modAnim">
        <pc:chgData name="李 晟" userId="ef0463800a78cc49" providerId="LiveId" clId="{64729906-4684-4F60-865F-B7366E026CBA}" dt="2019-12-17T03:13:18.967" v="3351" actId="1076"/>
        <pc:sldMkLst>
          <pc:docMk/>
          <pc:sldMk cId="4011414377" sldId="493"/>
        </pc:sldMkLst>
        <pc:spChg chg="mod">
          <ac:chgData name="李 晟" userId="ef0463800a78cc49" providerId="LiveId" clId="{64729906-4684-4F60-865F-B7366E026CBA}" dt="2019-12-17T03:12:46.793" v="3346"/>
          <ac:spMkLst>
            <pc:docMk/>
            <pc:sldMk cId="4011414377" sldId="493"/>
            <ac:spMk id="9" creationId="{9D3B4CC1-D504-49F6-ABA1-E67DC07F47F7}"/>
          </ac:spMkLst>
        </pc:spChg>
        <pc:spChg chg="add mod">
          <ac:chgData name="李 晟" userId="ef0463800a78cc49" providerId="LiveId" clId="{64729906-4684-4F60-865F-B7366E026CBA}" dt="2019-12-17T03:13:18.967" v="3351" actId="1076"/>
          <ac:spMkLst>
            <pc:docMk/>
            <pc:sldMk cId="4011414377" sldId="493"/>
            <ac:spMk id="12" creationId="{8F883339-8777-4C78-842A-E3805B2C5005}"/>
          </ac:spMkLst>
        </pc:spChg>
        <pc:spChg chg="add mod">
          <ac:chgData name="李 晟" userId="ef0463800a78cc49" providerId="LiveId" clId="{64729906-4684-4F60-865F-B7366E026CBA}" dt="2019-12-17T03:13:18.967" v="3351" actId="1076"/>
          <ac:spMkLst>
            <pc:docMk/>
            <pc:sldMk cId="4011414377" sldId="493"/>
            <ac:spMk id="18" creationId="{ECBABFEF-6DA8-42CB-8B16-FA89143732E9}"/>
          </ac:spMkLst>
        </pc:spChg>
        <pc:spChg chg="add mod">
          <ac:chgData name="李 晟" userId="ef0463800a78cc49" providerId="LiveId" clId="{64729906-4684-4F60-865F-B7366E026CBA}" dt="2019-12-17T03:13:18.967" v="3351" actId="1076"/>
          <ac:spMkLst>
            <pc:docMk/>
            <pc:sldMk cId="4011414377" sldId="493"/>
            <ac:spMk id="19" creationId="{3A931B01-9560-4E96-B25B-345D455E5310}"/>
          </ac:spMkLst>
        </pc:spChg>
        <pc:spChg chg="add mod">
          <ac:chgData name="李 晟" userId="ef0463800a78cc49" providerId="LiveId" clId="{64729906-4684-4F60-865F-B7366E026CBA}" dt="2019-12-17T03:13:18.967" v="3351" actId="1076"/>
          <ac:spMkLst>
            <pc:docMk/>
            <pc:sldMk cId="4011414377" sldId="493"/>
            <ac:spMk id="20" creationId="{1C5C7718-0910-4439-92A7-D6C3DCE6AF62}"/>
          </ac:spMkLst>
        </pc:spChg>
        <pc:grpChg chg="add del">
          <ac:chgData name="李 晟" userId="ef0463800a78cc49" providerId="LiveId" clId="{64729906-4684-4F60-865F-B7366E026CBA}" dt="2019-12-17T03:13:07.633" v="3349" actId="478"/>
          <ac:grpSpMkLst>
            <pc:docMk/>
            <pc:sldMk cId="4011414377" sldId="493"/>
            <ac:grpSpMk id="2" creationId="{0AD8E816-562F-49CA-BE2B-6D197DDF2CA2}"/>
          </ac:grpSpMkLst>
        </pc:grpChg>
        <pc:picChg chg="add mod">
          <ac:chgData name="李 晟" userId="ef0463800a78cc49" providerId="LiveId" clId="{64729906-4684-4F60-865F-B7366E026CBA}" dt="2019-12-17T03:13:18.967" v="3351" actId="1076"/>
          <ac:picMkLst>
            <pc:docMk/>
            <pc:sldMk cId="4011414377" sldId="493"/>
            <ac:picMk id="11" creationId="{B85A710A-01E5-4E0D-BCC3-3120A3DD9952}"/>
          </ac:picMkLst>
        </pc:picChg>
      </pc:sldChg>
      <pc:sldChg chg="addSp delSp modSp add delAnim">
        <pc:chgData name="李 晟" userId="ef0463800a78cc49" providerId="LiveId" clId="{64729906-4684-4F60-865F-B7366E026CBA}" dt="2019-12-17T03:20:45.142" v="3663" actId="1076"/>
        <pc:sldMkLst>
          <pc:docMk/>
          <pc:sldMk cId="248021345" sldId="494"/>
        </pc:sldMkLst>
        <pc:spChg chg="mod">
          <ac:chgData name="李 晟" userId="ef0463800a78cc49" providerId="LiveId" clId="{64729906-4684-4F60-865F-B7366E026CBA}" dt="2019-12-17T03:14:54.790" v="3419"/>
          <ac:spMkLst>
            <pc:docMk/>
            <pc:sldMk cId="248021345" sldId="494"/>
            <ac:spMk id="9" creationId="{9D3B4CC1-D504-49F6-ABA1-E67DC07F47F7}"/>
          </ac:spMkLst>
        </pc:spChg>
        <pc:spChg chg="del">
          <ac:chgData name="李 晟" userId="ef0463800a78cc49" providerId="LiveId" clId="{64729906-4684-4F60-865F-B7366E026CBA}" dt="2019-12-17T03:15:20.804" v="3422" actId="478"/>
          <ac:spMkLst>
            <pc:docMk/>
            <pc:sldMk cId="248021345" sldId="494"/>
            <ac:spMk id="12" creationId="{8F883339-8777-4C78-842A-E3805B2C5005}"/>
          </ac:spMkLst>
        </pc:spChg>
        <pc:spChg chg="del">
          <ac:chgData name="李 晟" userId="ef0463800a78cc49" providerId="LiveId" clId="{64729906-4684-4F60-865F-B7366E026CBA}" dt="2019-12-17T03:15:20.804" v="3422" actId="478"/>
          <ac:spMkLst>
            <pc:docMk/>
            <pc:sldMk cId="248021345" sldId="494"/>
            <ac:spMk id="18" creationId="{ECBABFEF-6DA8-42CB-8B16-FA89143732E9}"/>
          </ac:spMkLst>
        </pc:spChg>
        <pc:spChg chg="del">
          <ac:chgData name="李 晟" userId="ef0463800a78cc49" providerId="LiveId" clId="{64729906-4684-4F60-865F-B7366E026CBA}" dt="2019-12-17T03:15:20.804" v="3422" actId="478"/>
          <ac:spMkLst>
            <pc:docMk/>
            <pc:sldMk cId="248021345" sldId="494"/>
            <ac:spMk id="19" creationId="{3A931B01-9560-4E96-B25B-345D455E5310}"/>
          </ac:spMkLst>
        </pc:spChg>
        <pc:spChg chg="del">
          <ac:chgData name="李 晟" userId="ef0463800a78cc49" providerId="LiveId" clId="{64729906-4684-4F60-865F-B7366E026CBA}" dt="2019-12-17T03:15:20.804" v="3422" actId="478"/>
          <ac:spMkLst>
            <pc:docMk/>
            <pc:sldMk cId="248021345" sldId="494"/>
            <ac:spMk id="20" creationId="{1C5C7718-0910-4439-92A7-D6C3DCE6AF62}"/>
          </ac:spMkLst>
        </pc:spChg>
        <pc:spChg chg="add del">
          <ac:chgData name="李 晟" userId="ef0463800a78cc49" providerId="LiveId" clId="{64729906-4684-4F60-865F-B7366E026CBA}" dt="2019-12-17T03:18:16.820" v="3479" actId="478"/>
          <ac:spMkLst>
            <pc:docMk/>
            <pc:sldMk cId="248021345" sldId="494"/>
            <ac:spMk id="26" creationId="{88866F4A-80AA-476A-AB99-CB683B476643}"/>
          </ac:spMkLst>
        </pc:spChg>
        <pc:grpChg chg="add del mod">
          <ac:chgData name="李 晟" userId="ef0463800a78cc49" providerId="LiveId" clId="{64729906-4684-4F60-865F-B7366E026CBA}" dt="2019-12-17T03:20:15.354" v="3617" actId="478"/>
          <ac:grpSpMkLst>
            <pc:docMk/>
            <pc:sldMk cId="248021345" sldId="494"/>
            <ac:grpSpMk id="13" creationId="{A18E2BEA-4B7C-44EC-AEDF-91B12369BCD2}"/>
          </ac:grpSpMkLst>
        </pc:grpChg>
        <pc:grpChg chg="add mod">
          <ac:chgData name="李 晟" userId="ef0463800a78cc49" providerId="LiveId" clId="{64729906-4684-4F60-865F-B7366E026CBA}" dt="2019-12-17T03:20:35.259" v="3661" actId="1037"/>
          <ac:grpSpMkLst>
            <pc:docMk/>
            <pc:sldMk cId="248021345" sldId="494"/>
            <ac:grpSpMk id="27" creationId="{982B22E2-CF0A-45F2-BB44-6BF4175A40A5}"/>
          </ac:grpSpMkLst>
        </pc:grpChg>
        <pc:picChg chg="add mod">
          <ac:chgData name="李 晟" userId="ef0463800a78cc49" providerId="LiveId" clId="{64729906-4684-4F60-865F-B7366E026CBA}" dt="2019-12-17T03:18:30.466" v="3484" actId="1076"/>
          <ac:picMkLst>
            <pc:docMk/>
            <pc:sldMk cId="248021345" sldId="494"/>
            <ac:picMk id="2" creationId="{FF6BFD14-4E8D-4E5A-BB80-BB9958C7566B}"/>
          </ac:picMkLst>
        </pc:picChg>
        <pc:picChg chg="add del mod">
          <ac:chgData name="李 晟" userId="ef0463800a78cc49" providerId="LiveId" clId="{64729906-4684-4F60-865F-B7366E026CBA}" dt="2019-12-17T03:20:12.872" v="3616" actId="478"/>
          <ac:picMkLst>
            <pc:docMk/>
            <pc:sldMk cId="248021345" sldId="494"/>
            <ac:picMk id="5" creationId="{54737517-2F7C-400E-96F2-E8F9304F3CC3}"/>
          </ac:picMkLst>
        </pc:picChg>
        <pc:picChg chg="add mod">
          <ac:chgData name="李 晟" userId="ef0463800a78cc49" providerId="LiveId" clId="{64729906-4684-4F60-865F-B7366E026CBA}" dt="2019-12-17T03:20:45.142" v="3663" actId="1076"/>
          <ac:picMkLst>
            <pc:docMk/>
            <pc:sldMk cId="248021345" sldId="494"/>
            <ac:picMk id="6" creationId="{E6A71FA9-CC8E-49AC-9131-8C37664CDF36}"/>
          </ac:picMkLst>
        </pc:picChg>
        <pc:picChg chg="del">
          <ac:chgData name="李 晟" userId="ef0463800a78cc49" providerId="LiveId" clId="{64729906-4684-4F60-865F-B7366E026CBA}" dt="2019-12-17T03:15:12.795" v="3420" actId="478"/>
          <ac:picMkLst>
            <pc:docMk/>
            <pc:sldMk cId="248021345" sldId="494"/>
            <ac:picMk id="11" creationId="{B85A710A-01E5-4E0D-BCC3-3120A3DD9952}"/>
          </ac:picMkLst>
        </pc:picChg>
      </pc:sldChg>
      <pc:sldChg chg="addSp delSp modSp add">
        <pc:chgData name="李 晟" userId="ef0463800a78cc49" providerId="LiveId" clId="{64729906-4684-4F60-865F-B7366E026CBA}" dt="2019-12-17T03:19:50.875" v="3615" actId="1038"/>
        <pc:sldMkLst>
          <pc:docMk/>
          <pc:sldMk cId="1229108635" sldId="495"/>
        </pc:sldMkLst>
        <pc:spChg chg="mod">
          <ac:chgData name="李 晟" userId="ef0463800a78cc49" providerId="LiveId" clId="{64729906-4684-4F60-865F-B7366E026CBA}" dt="2019-12-17T03:15:42.858" v="3443"/>
          <ac:spMkLst>
            <pc:docMk/>
            <pc:sldMk cId="1229108635" sldId="495"/>
            <ac:spMk id="9" creationId="{9D3B4CC1-D504-49F6-ABA1-E67DC07F47F7}"/>
          </ac:spMkLst>
        </pc:spChg>
        <pc:spChg chg="mod">
          <ac:chgData name="李 晟" userId="ef0463800a78cc49" providerId="LiveId" clId="{64729906-4684-4F60-865F-B7366E026CBA}" dt="2019-12-17T03:17:28.648" v="3455" actId="207"/>
          <ac:spMkLst>
            <pc:docMk/>
            <pc:sldMk cId="1229108635" sldId="495"/>
            <ac:spMk id="11" creationId="{51E55138-1E08-4CC7-BA1C-449A7A8BAEFB}"/>
          </ac:spMkLst>
        </pc:spChg>
        <pc:spChg chg="mod">
          <ac:chgData name="李 晟" userId="ef0463800a78cc49" providerId="LiveId" clId="{64729906-4684-4F60-865F-B7366E026CBA}" dt="2019-12-17T03:17:35.357" v="3456" actId="207"/>
          <ac:spMkLst>
            <pc:docMk/>
            <pc:sldMk cId="1229108635" sldId="495"/>
            <ac:spMk id="15" creationId="{7490B94A-7E70-4BE0-BC77-E5D44ADA48B7}"/>
          </ac:spMkLst>
        </pc:spChg>
        <pc:spChg chg="add mod">
          <ac:chgData name="李 晟" userId="ef0463800a78cc49" providerId="LiveId" clId="{64729906-4684-4F60-865F-B7366E026CBA}" dt="2019-12-17T03:18:03.976" v="3477" actId="1076"/>
          <ac:spMkLst>
            <pc:docMk/>
            <pc:sldMk cId="1229108635" sldId="495"/>
            <ac:spMk id="18" creationId="{5DC54051-92EC-4494-9180-DA8248F4FCD3}"/>
          </ac:spMkLst>
        </pc:spChg>
        <pc:grpChg chg="add mod">
          <ac:chgData name="李 晟" userId="ef0463800a78cc49" providerId="LiveId" clId="{64729906-4684-4F60-865F-B7366E026CBA}" dt="2019-12-17T03:18:03.976" v="3477" actId="1076"/>
          <ac:grpSpMkLst>
            <pc:docMk/>
            <pc:sldMk cId="1229108635" sldId="495"/>
            <ac:grpSpMk id="7" creationId="{CD3B4A01-2531-4736-A7F6-963174438C4F}"/>
          </ac:grpSpMkLst>
        </pc:grpChg>
        <pc:picChg chg="del mod">
          <ac:chgData name="李 晟" userId="ef0463800a78cc49" providerId="LiveId" clId="{64729906-4684-4F60-865F-B7366E026CBA}" dt="2019-12-17T03:19:22.150" v="3490" actId="478"/>
          <ac:picMkLst>
            <pc:docMk/>
            <pc:sldMk cId="1229108635" sldId="495"/>
            <ac:picMk id="2" creationId="{FF6BFD14-4E8D-4E5A-BB80-BB9958C7566B}"/>
          </ac:picMkLst>
        </pc:picChg>
        <pc:picChg chg="add mod ord">
          <ac:chgData name="李 晟" userId="ef0463800a78cc49" providerId="LiveId" clId="{64729906-4684-4F60-865F-B7366E026CBA}" dt="2019-12-17T03:19:50.875" v="3615" actId="1038"/>
          <ac:picMkLst>
            <pc:docMk/>
            <pc:sldMk cId="1229108635" sldId="495"/>
            <ac:picMk id="5" creationId="{69024AF8-C5DB-49C8-8CBD-82F6ED901EE5}"/>
          </ac:picMkLst>
        </pc:picChg>
        <pc:picChg chg="add mod">
          <ac:chgData name="李 晟" userId="ef0463800a78cc49" providerId="LiveId" clId="{64729906-4684-4F60-865F-B7366E026CBA}" dt="2019-12-17T03:19:50.875" v="3615" actId="1038"/>
          <ac:picMkLst>
            <pc:docMk/>
            <pc:sldMk cId="1229108635" sldId="495"/>
            <ac:picMk id="19" creationId="{94F99A65-592A-4081-9292-D56945FCF56A}"/>
          </ac:picMkLst>
        </pc:picChg>
      </pc:sldChg>
      <pc:sldChg chg="addSp delSp modSp add">
        <pc:chgData name="李 晟" userId="ef0463800a78cc49" providerId="LiveId" clId="{64729906-4684-4F60-865F-B7366E026CBA}" dt="2019-12-17T03:39:43.287" v="4129"/>
        <pc:sldMkLst>
          <pc:docMk/>
          <pc:sldMk cId="670250930" sldId="496"/>
        </pc:sldMkLst>
        <pc:spChg chg="add del mod">
          <ac:chgData name="李 晟" userId="ef0463800a78cc49" providerId="LiveId" clId="{64729906-4684-4F60-865F-B7366E026CBA}" dt="2019-12-17T03:37:39.502" v="3881" actId="478"/>
          <ac:spMkLst>
            <pc:docMk/>
            <pc:sldMk cId="670250930" sldId="496"/>
            <ac:spMk id="2" creationId="{ACAB22EA-CC35-49EF-AB14-E21F8EF1B32F}"/>
          </ac:spMkLst>
        </pc:spChg>
        <pc:spChg chg="mod">
          <ac:chgData name="李 晟" userId="ef0463800a78cc49" providerId="LiveId" clId="{64729906-4684-4F60-865F-B7366E026CBA}" dt="2019-12-17T03:39:31.557" v="4128"/>
          <ac:spMkLst>
            <pc:docMk/>
            <pc:sldMk cId="670250930" sldId="496"/>
            <ac:spMk id="11" creationId="{B56569AC-81EF-431F-A23C-D344D9BF4B58}"/>
          </ac:spMkLst>
        </pc:spChg>
        <pc:spChg chg="del">
          <ac:chgData name="李 晟" userId="ef0463800a78cc49" providerId="LiveId" clId="{64729906-4684-4F60-865F-B7366E026CBA}" dt="2019-12-17T03:37:37.046" v="3880" actId="478"/>
          <ac:spMkLst>
            <pc:docMk/>
            <pc:sldMk cId="670250930" sldId="496"/>
            <ac:spMk id="12" creationId="{F8BEDBD9-4EDF-4582-ADD7-CA34E7C3E73A}"/>
          </ac:spMkLst>
        </pc:spChg>
        <pc:spChg chg="del">
          <ac:chgData name="李 晟" userId="ef0463800a78cc49" providerId="LiveId" clId="{64729906-4684-4F60-865F-B7366E026CBA}" dt="2019-12-17T03:37:37.046" v="3880" actId="478"/>
          <ac:spMkLst>
            <pc:docMk/>
            <pc:sldMk cId="670250930" sldId="496"/>
            <ac:spMk id="20" creationId="{F028B563-F2D4-4AE5-B98A-7B4436B4CA9F}"/>
          </ac:spMkLst>
        </pc:spChg>
        <pc:spChg chg="del">
          <ac:chgData name="李 晟" userId="ef0463800a78cc49" providerId="LiveId" clId="{64729906-4684-4F60-865F-B7366E026CBA}" dt="2019-12-17T03:37:41.967" v="3882" actId="478"/>
          <ac:spMkLst>
            <pc:docMk/>
            <pc:sldMk cId="670250930" sldId="496"/>
            <ac:spMk id="21" creationId="{B767A809-BB33-4B47-B3F6-668D11662DA3}"/>
          </ac:spMkLst>
        </pc:spChg>
        <pc:picChg chg="add">
          <ac:chgData name="李 晟" userId="ef0463800a78cc49" providerId="LiveId" clId="{64729906-4684-4F60-865F-B7366E026CBA}" dt="2019-12-17T03:39:43.287" v="4129"/>
          <ac:picMkLst>
            <pc:docMk/>
            <pc:sldMk cId="670250930" sldId="496"/>
            <ac:picMk id="13" creationId="{4D4C6337-166F-4840-B129-C580D44D1189}"/>
          </ac:picMkLst>
        </pc:picChg>
        <pc:picChg chg="add">
          <ac:chgData name="李 晟" userId="ef0463800a78cc49" providerId="LiveId" clId="{64729906-4684-4F60-865F-B7366E026CBA}" dt="2019-12-17T03:39:43.287" v="4129"/>
          <ac:picMkLst>
            <pc:docMk/>
            <pc:sldMk cId="670250930" sldId="496"/>
            <ac:picMk id="14" creationId="{C97DB054-4C94-465D-971F-F37B452EDE94}"/>
          </ac:picMkLst>
        </pc:picChg>
        <pc:picChg chg="del">
          <ac:chgData name="李 晟" userId="ef0463800a78cc49" providerId="LiveId" clId="{64729906-4684-4F60-865F-B7366E026CBA}" dt="2019-12-17T03:37:37.046" v="3880" actId="478"/>
          <ac:picMkLst>
            <pc:docMk/>
            <pc:sldMk cId="670250930" sldId="496"/>
            <ac:picMk id="18" creationId="{E7928866-A657-4365-855F-4CD92E282FAC}"/>
          </ac:picMkLst>
        </pc:picChg>
        <pc:picChg chg="del">
          <ac:chgData name="李 晟" userId="ef0463800a78cc49" providerId="LiveId" clId="{64729906-4684-4F60-865F-B7366E026CBA}" dt="2019-12-17T03:37:37.046" v="3880" actId="478"/>
          <ac:picMkLst>
            <pc:docMk/>
            <pc:sldMk cId="670250930" sldId="496"/>
            <ac:picMk id="19" creationId="{E2029CAD-38C2-490A-BBDD-0DAC06398D21}"/>
          </ac:picMkLst>
        </pc:picChg>
      </pc:sldChg>
      <pc:sldChg chg="addSp delSp modSp add modAnim">
        <pc:chgData name="李 晟" userId="ef0463800a78cc49" providerId="LiveId" clId="{64729906-4684-4F60-865F-B7366E026CBA}" dt="2019-12-17T03:44:02.204" v="4215" actId="1076"/>
        <pc:sldMkLst>
          <pc:docMk/>
          <pc:sldMk cId="4096678792" sldId="497"/>
        </pc:sldMkLst>
        <pc:spChg chg="del">
          <ac:chgData name="李 晟" userId="ef0463800a78cc49" providerId="LiveId" clId="{64729906-4684-4F60-865F-B7366E026CBA}" dt="2019-12-17T03:41:37.906" v="4201" actId="478"/>
          <ac:spMkLst>
            <pc:docMk/>
            <pc:sldMk cId="4096678792" sldId="497"/>
            <ac:spMk id="3" creationId="{00000000-0000-0000-0000-000000000000}"/>
          </ac:spMkLst>
        </pc:spChg>
        <pc:spChg chg="mod">
          <ac:chgData name="李 晟" userId="ef0463800a78cc49" providerId="LiveId" clId="{64729906-4684-4F60-865F-B7366E026CBA}" dt="2019-12-17T03:43:58.555" v="4213" actId="20577"/>
          <ac:spMkLst>
            <pc:docMk/>
            <pc:sldMk cId="4096678792" sldId="497"/>
            <ac:spMk id="11" creationId="{B56569AC-81EF-431F-A23C-D344D9BF4B58}"/>
          </ac:spMkLst>
        </pc:spChg>
        <pc:grpChg chg="add del">
          <ac:chgData name="李 晟" userId="ef0463800a78cc49" providerId="LiveId" clId="{64729906-4684-4F60-865F-B7366E026CBA}" dt="2019-12-17T03:42:51.830" v="4204" actId="478"/>
          <ac:grpSpMkLst>
            <pc:docMk/>
            <pc:sldMk cId="4096678792" sldId="497"/>
            <ac:grpSpMk id="8" creationId="{3C475E4C-3250-46D9-86DC-D4D11FA89097}"/>
          </ac:grpSpMkLst>
        </pc:grpChg>
        <pc:picChg chg="del">
          <ac:chgData name="李 晟" userId="ef0463800a78cc49" providerId="LiveId" clId="{64729906-4684-4F60-865F-B7366E026CBA}" dt="2019-12-17T03:41:37.906" v="4201" actId="478"/>
          <ac:picMkLst>
            <pc:docMk/>
            <pc:sldMk cId="4096678792" sldId="497"/>
            <ac:picMk id="13" creationId="{4D4C6337-166F-4840-B129-C580D44D1189}"/>
          </ac:picMkLst>
        </pc:picChg>
        <pc:picChg chg="del">
          <ac:chgData name="李 晟" userId="ef0463800a78cc49" providerId="LiveId" clId="{64729906-4684-4F60-865F-B7366E026CBA}" dt="2019-12-17T03:41:37.906" v="4201" actId="478"/>
          <ac:picMkLst>
            <pc:docMk/>
            <pc:sldMk cId="4096678792" sldId="497"/>
            <ac:picMk id="14" creationId="{C97DB054-4C94-465D-971F-F37B452EDE94}"/>
          </ac:picMkLst>
        </pc:picChg>
        <pc:picChg chg="add del">
          <ac:chgData name="李 晟" userId="ef0463800a78cc49" providerId="LiveId" clId="{64729906-4684-4F60-865F-B7366E026CBA}" dt="2019-12-17T03:42:49.593" v="4203" actId="478"/>
          <ac:picMkLst>
            <pc:docMk/>
            <pc:sldMk cId="4096678792" sldId="497"/>
            <ac:picMk id="16" creationId="{E4CD2FC6-4422-4EC0-8A35-301F963AD14C}"/>
          </ac:picMkLst>
        </pc:picChg>
        <pc:picChg chg="add mod">
          <ac:chgData name="李 晟" userId="ef0463800a78cc49" providerId="LiveId" clId="{64729906-4684-4F60-865F-B7366E026CBA}" dt="2019-12-17T03:44:02.204" v="4215" actId="1076"/>
          <ac:picMkLst>
            <pc:docMk/>
            <pc:sldMk cId="4096678792" sldId="497"/>
            <ac:picMk id="17" creationId="{B04A1A23-BD9E-475C-A0F4-55BDE55BBCFC}"/>
          </ac:picMkLst>
        </pc:picChg>
      </pc:sldChg>
      <pc:sldChg chg="addSp modSp add">
        <pc:chgData name="李 晟" userId="ef0463800a78cc49" providerId="LiveId" clId="{64729906-4684-4F60-865F-B7366E026CBA}" dt="2019-12-17T03:45:47.516" v="4407" actId="1076"/>
        <pc:sldMkLst>
          <pc:docMk/>
          <pc:sldMk cId="3501477939" sldId="498"/>
        </pc:sldMkLst>
        <pc:spChg chg="add mod">
          <ac:chgData name="李 晟" userId="ef0463800a78cc49" providerId="LiveId" clId="{64729906-4684-4F60-865F-B7366E026CBA}" dt="2019-12-17T03:45:47.516" v="4407" actId="1076"/>
          <ac:spMkLst>
            <pc:docMk/>
            <pc:sldMk cId="3501477939" sldId="498"/>
            <ac:spMk id="6" creationId="{409FEC5D-9534-443C-848C-F182942BABF6}"/>
          </ac:spMkLst>
        </pc:spChg>
        <pc:spChg chg="mod">
          <ac:chgData name="李 晟" userId="ef0463800a78cc49" providerId="LiveId" clId="{64729906-4684-4F60-865F-B7366E026CBA}" dt="2019-12-17T03:44:49.756" v="4310"/>
          <ac:spMkLst>
            <pc:docMk/>
            <pc:sldMk cId="3501477939" sldId="498"/>
            <ac:spMk id="11" creationId="{B56569AC-81EF-431F-A23C-D344D9BF4B58}"/>
          </ac:spMkLst>
        </pc:spChg>
        <pc:picChg chg="mod">
          <ac:chgData name="李 晟" userId="ef0463800a78cc49" providerId="LiveId" clId="{64729906-4684-4F60-865F-B7366E026CBA}" dt="2019-12-17T03:44:22.439" v="4219" actId="1076"/>
          <ac:picMkLst>
            <pc:docMk/>
            <pc:sldMk cId="3501477939" sldId="498"/>
            <ac:picMk id="17" creationId="{B04A1A23-BD9E-475C-A0F4-55BDE55BBCFC}"/>
          </ac:picMkLst>
        </pc:picChg>
      </pc:sldChg>
      <pc:sldChg chg="addSp delSp modSp add">
        <pc:chgData name="李 晟" userId="ef0463800a78cc49" providerId="LiveId" clId="{64729906-4684-4F60-865F-B7366E026CBA}" dt="2019-12-17T03:47:35.999" v="4518"/>
        <pc:sldMkLst>
          <pc:docMk/>
          <pc:sldMk cId="4198062269" sldId="499"/>
        </pc:sldMkLst>
        <pc:spChg chg="mod">
          <ac:chgData name="李 晟" userId="ef0463800a78cc49" providerId="LiveId" clId="{64729906-4684-4F60-865F-B7366E026CBA}" dt="2019-12-17T03:46:32.655" v="4412" actId="1076"/>
          <ac:spMkLst>
            <pc:docMk/>
            <pc:sldMk cId="4198062269" sldId="499"/>
            <ac:spMk id="6" creationId="{409FEC5D-9534-443C-848C-F182942BABF6}"/>
          </ac:spMkLst>
        </pc:spChg>
        <pc:spChg chg="add mod">
          <ac:chgData name="李 晟" userId="ef0463800a78cc49" providerId="LiveId" clId="{64729906-4684-4F60-865F-B7366E026CBA}" dt="2019-12-17T03:47:35.999" v="4518"/>
          <ac:spMkLst>
            <pc:docMk/>
            <pc:sldMk cId="4198062269" sldId="499"/>
            <ac:spMk id="7" creationId="{68BCB07C-89FB-4D39-825C-772A3E5420B3}"/>
          </ac:spMkLst>
        </pc:spChg>
        <pc:spChg chg="mod">
          <ac:chgData name="李 晟" userId="ef0463800a78cc49" providerId="LiveId" clId="{64729906-4684-4F60-865F-B7366E026CBA}" dt="2019-12-17T03:46:23.557" v="4410" actId="1076"/>
          <ac:spMkLst>
            <pc:docMk/>
            <pc:sldMk cId="4198062269" sldId="499"/>
            <ac:spMk id="11" creationId="{B56569AC-81EF-431F-A23C-D344D9BF4B58}"/>
          </ac:spMkLst>
        </pc:spChg>
        <pc:picChg chg="del">
          <ac:chgData name="李 晟" userId="ef0463800a78cc49" providerId="LiveId" clId="{64729906-4684-4F60-865F-B7366E026CBA}" dt="2019-12-17T03:46:19.592" v="4409" actId="478"/>
          <ac:picMkLst>
            <pc:docMk/>
            <pc:sldMk cId="4198062269" sldId="499"/>
            <ac:picMk id="17" creationId="{B04A1A23-BD9E-475C-A0F4-55BDE55BBCFC}"/>
          </ac:picMkLst>
        </pc:picChg>
      </pc:sldChg>
      <pc:sldChg chg="addSp delSp modSp add">
        <pc:chgData name="李 晟" userId="ef0463800a78cc49" providerId="LiveId" clId="{64729906-4684-4F60-865F-B7366E026CBA}" dt="2019-12-17T04:20:56.795" v="4757" actId="12"/>
        <pc:sldMkLst>
          <pc:docMk/>
          <pc:sldMk cId="2541769317" sldId="500"/>
        </pc:sldMkLst>
        <pc:spChg chg="mod">
          <ac:chgData name="李 晟" userId="ef0463800a78cc49" providerId="LiveId" clId="{64729906-4684-4F60-865F-B7366E026CBA}" dt="2019-12-17T04:20:56.795" v="4757" actId="12"/>
          <ac:spMkLst>
            <pc:docMk/>
            <pc:sldMk cId="2541769317" sldId="500"/>
            <ac:spMk id="6" creationId="{409FEC5D-9534-443C-848C-F182942BABF6}"/>
          </ac:spMkLst>
        </pc:spChg>
        <pc:spChg chg="mod">
          <ac:chgData name="李 晟" userId="ef0463800a78cc49" providerId="LiveId" clId="{64729906-4684-4F60-865F-B7366E026CBA}" dt="2019-12-17T03:49:17.781" v="4535" actId="1076"/>
          <ac:spMkLst>
            <pc:docMk/>
            <pc:sldMk cId="2541769317" sldId="500"/>
            <ac:spMk id="7" creationId="{68BCB07C-89FB-4D39-825C-772A3E5420B3}"/>
          </ac:spMkLst>
        </pc:spChg>
        <pc:spChg chg="del">
          <ac:chgData name="李 晟" userId="ef0463800a78cc49" providerId="LiveId" clId="{64729906-4684-4F60-865F-B7366E026CBA}" dt="2019-12-17T03:48:52.712" v="4528" actId="478"/>
          <ac:spMkLst>
            <pc:docMk/>
            <pc:sldMk cId="2541769317" sldId="500"/>
            <ac:spMk id="11" creationId="{B56569AC-81EF-431F-A23C-D344D9BF4B58}"/>
          </ac:spMkLst>
        </pc:spChg>
        <pc:grpChg chg="add mod">
          <ac:chgData name="李 晟" userId="ef0463800a78cc49" providerId="LiveId" clId="{64729906-4684-4F60-865F-B7366E026CBA}" dt="2019-12-17T03:51:36.230" v="4563" actId="1037"/>
          <ac:grpSpMkLst>
            <pc:docMk/>
            <pc:sldMk cId="2541769317" sldId="500"/>
            <ac:grpSpMk id="8" creationId="{DA190B98-F5E7-4B63-BC18-E7005C7199BC}"/>
          </ac:grpSpMkLst>
        </pc:grpChg>
      </pc:sldChg>
      <pc:sldChg chg="addSp delSp modSp add">
        <pc:chgData name="李 晟" userId="ef0463800a78cc49" providerId="LiveId" clId="{64729906-4684-4F60-865F-B7366E026CBA}" dt="2019-12-17T04:20:34.958" v="4756" actId="12"/>
        <pc:sldMkLst>
          <pc:docMk/>
          <pc:sldMk cId="194206094" sldId="501"/>
        </pc:sldMkLst>
        <pc:spChg chg="mod">
          <ac:chgData name="李 晟" userId="ef0463800a78cc49" providerId="LiveId" clId="{64729906-4684-4F60-865F-B7366E026CBA}" dt="2019-12-17T04:20:34.958" v="4756" actId="12"/>
          <ac:spMkLst>
            <pc:docMk/>
            <pc:sldMk cId="194206094" sldId="501"/>
            <ac:spMk id="6" creationId="{409FEC5D-9534-443C-848C-F182942BABF6}"/>
          </ac:spMkLst>
        </pc:spChg>
        <pc:spChg chg="add mod">
          <ac:chgData name="李 晟" userId="ef0463800a78cc49" providerId="LiveId" clId="{64729906-4684-4F60-865F-B7366E026CBA}" dt="2019-12-17T03:56:28.693" v="4621"/>
          <ac:spMkLst>
            <pc:docMk/>
            <pc:sldMk cId="194206094" sldId="501"/>
            <ac:spMk id="276" creationId="{C6372CB1-B295-4016-8624-38E5A5EB2BB3}"/>
          </ac:spMkLst>
        </pc:spChg>
        <pc:grpChg chg="del">
          <ac:chgData name="李 晟" userId="ef0463800a78cc49" providerId="LiveId" clId="{64729906-4684-4F60-865F-B7366E026CBA}" dt="2019-12-17T03:49:46.935" v="4538" actId="478"/>
          <ac:grpSpMkLst>
            <pc:docMk/>
            <pc:sldMk cId="194206094" sldId="501"/>
            <ac:grpSpMk id="8" creationId="{DA190B98-F5E7-4B63-BC18-E7005C7199BC}"/>
          </ac:grpSpMkLst>
        </pc:grpChg>
        <pc:grpChg chg="add mod">
          <ac:chgData name="李 晟" userId="ef0463800a78cc49" providerId="LiveId" clId="{64729906-4684-4F60-865F-B7366E026CBA}" dt="2019-12-17T03:49:52.353" v="4540" actId="1076"/>
          <ac:grpSpMkLst>
            <pc:docMk/>
            <pc:sldMk cId="194206094" sldId="501"/>
            <ac:grpSpMk id="143" creationId="{F2F90DD8-FAF6-42A1-B824-8D3AE7774133}"/>
          </ac:grpSpMkLst>
        </pc:grpChg>
      </pc:sldChg>
      <pc:sldChg chg="add del">
        <pc:chgData name="李 晟" userId="ef0463800a78cc49" providerId="LiveId" clId="{64729906-4684-4F60-865F-B7366E026CBA}" dt="2019-12-17T03:47:54.921" v="4521"/>
        <pc:sldMkLst>
          <pc:docMk/>
          <pc:sldMk cId="3286469200" sldId="501"/>
        </pc:sldMkLst>
      </pc:sldChg>
      <pc:sldChg chg="addSp delSp modSp add">
        <pc:chgData name="李 晟" userId="ef0463800a78cc49" providerId="LiveId" clId="{64729906-4684-4F60-865F-B7366E026CBA}" dt="2019-12-17T04:21:09.327" v="4758" actId="12"/>
        <pc:sldMkLst>
          <pc:docMk/>
          <pc:sldMk cId="2818723467" sldId="502"/>
        </pc:sldMkLst>
        <pc:spChg chg="mod">
          <ac:chgData name="李 晟" userId="ef0463800a78cc49" providerId="LiveId" clId="{64729906-4684-4F60-865F-B7366E026CBA}" dt="2019-12-17T04:21:09.327" v="4758" actId="12"/>
          <ac:spMkLst>
            <pc:docMk/>
            <pc:sldMk cId="2818723467" sldId="502"/>
            <ac:spMk id="6" creationId="{409FEC5D-9534-443C-848C-F182942BABF6}"/>
          </ac:spMkLst>
        </pc:spChg>
        <pc:spChg chg="add">
          <ac:chgData name="李 晟" userId="ef0463800a78cc49" providerId="LiveId" clId="{64729906-4684-4F60-865F-B7366E026CBA}" dt="2019-12-17T04:01:28.804" v="4622"/>
          <ac:spMkLst>
            <pc:docMk/>
            <pc:sldMk cId="2818723467" sldId="502"/>
            <ac:spMk id="143" creationId="{D2AD433B-C192-4446-9444-FA02FBCB6060}"/>
          </ac:spMkLst>
        </pc:spChg>
        <pc:spChg chg="mod">
          <ac:chgData name="李 晟" userId="ef0463800a78cc49" providerId="LiveId" clId="{64729906-4684-4F60-865F-B7366E026CBA}" dt="2019-12-17T03:52:28.437" v="4571" actId="6549"/>
          <ac:spMkLst>
            <pc:docMk/>
            <pc:sldMk cId="2818723467" sldId="502"/>
            <ac:spMk id="266" creationId="{4959CEB0-FDA0-492E-87CC-EAF6A257A1B6}"/>
          </ac:spMkLst>
        </pc:spChg>
        <pc:spChg chg="add del">
          <ac:chgData name="李 晟" userId="ef0463800a78cc49" providerId="LiveId" clId="{64729906-4684-4F60-865F-B7366E026CBA}" dt="2019-12-17T03:52:22.405" v="4569" actId="478"/>
          <ac:spMkLst>
            <pc:docMk/>
            <pc:sldMk cId="2818723467" sldId="502"/>
            <ac:spMk id="267" creationId="{7FF2CA64-8C14-4140-8C0C-B716D6963FBF}"/>
          </ac:spMkLst>
        </pc:spChg>
        <pc:grpChg chg="add mod">
          <ac:chgData name="李 晟" userId="ef0463800a78cc49" providerId="LiveId" clId="{64729906-4684-4F60-865F-B7366E026CBA}" dt="2019-12-17T03:52:16.661" v="4567" actId="167"/>
          <ac:grpSpMkLst>
            <pc:docMk/>
            <pc:sldMk cId="2818723467" sldId="502"/>
            <ac:grpSpMk id="139" creationId="{3B6474E9-B05F-42E8-A234-EA0B0605BE20}"/>
          </ac:grpSpMkLst>
        </pc:grpChg>
        <pc:grpChg chg="del mod">
          <ac:chgData name="李 晟" userId="ef0463800a78cc49" providerId="LiveId" clId="{64729906-4684-4F60-865F-B7366E026CBA}" dt="2019-12-17T03:52:35.723" v="4572" actId="478"/>
          <ac:grpSpMkLst>
            <pc:docMk/>
            <pc:sldMk cId="2818723467" sldId="502"/>
            <ac:grpSpMk id="143" creationId="{F2F90DD8-FAF6-42A1-B824-8D3AE7774133}"/>
          </ac:grpSpMkLst>
        </pc:grpChg>
      </pc:sldChg>
      <pc:sldChg chg="addSp delSp modSp add">
        <pc:chgData name="李 晟" userId="ef0463800a78cc49" providerId="LiveId" clId="{64729906-4684-4F60-865F-B7366E026CBA}" dt="2019-12-17T04:21:16.645" v="4759" actId="12"/>
        <pc:sldMkLst>
          <pc:docMk/>
          <pc:sldMk cId="776553359" sldId="503"/>
        </pc:sldMkLst>
        <pc:spChg chg="mod">
          <ac:chgData name="李 晟" userId="ef0463800a78cc49" providerId="LiveId" clId="{64729906-4684-4F60-865F-B7366E026CBA}" dt="2019-12-17T04:21:16.645" v="4759" actId="12"/>
          <ac:spMkLst>
            <pc:docMk/>
            <pc:sldMk cId="776553359" sldId="503"/>
            <ac:spMk id="6" creationId="{409FEC5D-9534-443C-848C-F182942BABF6}"/>
          </ac:spMkLst>
        </pc:spChg>
        <pc:spChg chg="add">
          <ac:chgData name="李 晟" userId="ef0463800a78cc49" providerId="LiveId" clId="{64729906-4684-4F60-865F-B7366E026CBA}" dt="2019-12-17T04:01:31.023" v="4623"/>
          <ac:spMkLst>
            <pc:docMk/>
            <pc:sldMk cId="776553359" sldId="503"/>
            <ac:spMk id="139" creationId="{97ED784F-2B76-48BA-9A6E-7C3508AE0E45}"/>
          </ac:spMkLst>
        </pc:spChg>
        <pc:spChg chg="add mod">
          <ac:chgData name="李 晟" userId="ef0463800a78cc49" providerId="LiveId" clId="{64729906-4684-4F60-865F-B7366E026CBA}" dt="2019-12-17T04:02:19.499" v="4635" actId="20577"/>
          <ac:spMkLst>
            <pc:docMk/>
            <pc:sldMk cId="776553359" sldId="503"/>
            <ac:spMk id="140" creationId="{F0768FE1-128E-4BE6-BC6C-4FEFAE741169}"/>
          </ac:spMkLst>
        </pc:spChg>
        <pc:grpChg chg="del">
          <ac:chgData name="李 晟" userId="ef0463800a78cc49" providerId="LiveId" clId="{64729906-4684-4F60-865F-B7366E026CBA}" dt="2019-12-17T03:54:12.609" v="4577" actId="478"/>
          <ac:grpSpMkLst>
            <pc:docMk/>
            <pc:sldMk cId="776553359" sldId="503"/>
            <ac:grpSpMk id="139" creationId="{3B6474E9-B05F-42E8-A234-EA0B0605BE20}"/>
          </ac:grpSpMkLst>
        </pc:grpChg>
        <pc:grpChg chg="add mod">
          <ac:chgData name="李 晟" userId="ef0463800a78cc49" providerId="LiveId" clId="{64729906-4684-4F60-865F-B7366E026CBA}" dt="2019-12-17T03:54:07.682" v="4576" actId="167"/>
          <ac:grpSpMkLst>
            <pc:docMk/>
            <pc:sldMk cId="776553359" sldId="503"/>
            <ac:grpSpMk id="143" creationId="{9E7CD5D6-EA5B-42C1-B629-B5A3A7FA7346}"/>
          </ac:grpSpMkLst>
        </pc:grpChg>
      </pc:sldChg>
      <pc:sldChg chg="addSp delSp modSp add">
        <pc:chgData name="李 晟" userId="ef0463800a78cc49" providerId="LiveId" clId="{64729906-4684-4F60-865F-B7366E026CBA}" dt="2019-12-18T13:48:54.499" v="6261" actId="1076"/>
        <pc:sldMkLst>
          <pc:docMk/>
          <pc:sldMk cId="534247153" sldId="504"/>
        </pc:sldMkLst>
        <pc:spChg chg="mod">
          <ac:chgData name="李 晟" userId="ef0463800a78cc49" providerId="LiveId" clId="{64729906-4684-4F60-865F-B7366E026CBA}" dt="2019-12-17T04:21:22.663" v="4760" actId="12"/>
          <ac:spMkLst>
            <pc:docMk/>
            <pc:sldMk cId="534247153" sldId="504"/>
            <ac:spMk id="6" creationId="{409FEC5D-9534-443C-848C-F182942BABF6}"/>
          </ac:spMkLst>
        </pc:spChg>
        <pc:spChg chg="mod">
          <ac:chgData name="李 晟" userId="ef0463800a78cc49" providerId="LiveId" clId="{64729906-4684-4F60-865F-B7366E026CBA}" dt="2019-12-17T04:14:51.871" v="4642" actId="1076"/>
          <ac:spMkLst>
            <pc:docMk/>
            <pc:sldMk cId="534247153" sldId="504"/>
            <ac:spMk id="7" creationId="{68BCB07C-89FB-4D39-825C-772A3E5420B3}"/>
          </ac:spMkLst>
        </pc:spChg>
        <pc:spChg chg="add mod">
          <ac:chgData name="李 晟" userId="ef0463800a78cc49" providerId="LiveId" clId="{64729906-4684-4F60-865F-B7366E026CBA}" dt="2019-12-18T13:48:46.188" v="6259" actId="1076"/>
          <ac:spMkLst>
            <pc:docMk/>
            <pc:sldMk cId="534247153" sldId="504"/>
            <ac:spMk id="14" creationId="{A5275659-6DF9-4A5C-B3E4-6F5400C19C3A}"/>
          </ac:spMkLst>
        </pc:spChg>
        <pc:spChg chg="add mod">
          <ac:chgData name="李 晟" userId="ef0463800a78cc49" providerId="LiveId" clId="{64729906-4684-4F60-865F-B7366E026CBA}" dt="2019-12-18T13:48:54.499" v="6261" actId="1076"/>
          <ac:spMkLst>
            <pc:docMk/>
            <pc:sldMk cId="534247153" sldId="504"/>
            <ac:spMk id="15" creationId="{97C9B8EA-0987-43B4-B0E2-05E0D2D76767}"/>
          </ac:spMkLst>
        </pc:spChg>
        <pc:spChg chg="del mod">
          <ac:chgData name="李 晟" userId="ef0463800a78cc49" providerId="LiveId" clId="{64729906-4684-4F60-865F-B7366E026CBA}" dt="2019-12-17T04:16:44.632" v="4676" actId="478"/>
          <ac:spMkLst>
            <pc:docMk/>
            <pc:sldMk cId="534247153" sldId="504"/>
            <ac:spMk id="139" creationId="{97ED784F-2B76-48BA-9A6E-7C3508AE0E45}"/>
          </ac:spMkLst>
        </pc:spChg>
        <pc:spChg chg="mod">
          <ac:chgData name="李 晟" userId="ef0463800a78cc49" providerId="LiveId" clId="{64729906-4684-4F60-865F-B7366E026CBA}" dt="2019-12-17T04:14:46.604" v="4639" actId="6549"/>
          <ac:spMkLst>
            <pc:docMk/>
            <pc:sldMk cId="534247153" sldId="504"/>
            <ac:spMk id="140" creationId="{F0768FE1-128E-4BE6-BC6C-4FEFAE741169}"/>
          </ac:spMkLst>
        </pc:spChg>
        <pc:spChg chg="add mod">
          <ac:chgData name="李 晟" userId="ef0463800a78cc49" providerId="LiveId" clId="{64729906-4684-4F60-865F-B7366E026CBA}" dt="2019-12-17T04:16:23.593" v="4673" actId="1076"/>
          <ac:spMkLst>
            <pc:docMk/>
            <pc:sldMk cId="534247153" sldId="504"/>
            <ac:spMk id="142" creationId="{BB088932-F480-489B-BA54-EED030E0A427}"/>
          </ac:spMkLst>
        </pc:spChg>
        <pc:spChg chg="add mod">
          <ac:chgData name="李 晟" userId="ef0463800a78cc49" providerId="LiveId" clId="{64729906-4684-4F60-865F-B7366E026CBA}" dt="2019-12-17T04:17:36.710" v="4701" actId="1076"/>
          <ac:spMkLst>
            <pc:docMk/>
            <pc:sldMk cId="534247153" sldId="504"/>
            <ac:spMk id="277" creationId="{D3F53AC0-620C-4C59-929E-23AEAC568DC7}"/>
          </ac:spMkLst>
        </pc:spChg>
        <pc:spChg chg="add mod">
          <ac:chgData name="李 晟" userId="ef0463800a78cc49" providerId="LiveId" clId="{64729906-4684-4F60-865F-B7366E026CBA}" dt="2019-12-17T04:18:07.115" v="4719" actId="1076"/>
          <ac:spMkLst>
            <pc:docMk/>
            <pc:sldMk cId="534247153" sldId="504"/>
            <ac:spMk id="278" creationId="{59247C01-5EE9-40ED-8DC5-D61843FEB384}"/>
          </ac:spMkLst>
        </pc:spChg>
        <pc:spChg chg="add mod">
          <ac:chgData name="李 晟" userId="ef0463800a78cc49" providerId="LiveId" clId="{64729906-4684-4F60-865F-B7366E026CBA}" dt="2019-12-18T13:47:58.678" v="6245" actId="1076"/>
          <ac:spMkLst>
            <pc:docMk/>
            <pc:sldMk cId="534247153" sldId="504"/>
            <ac:spMk id="279" creationId="{E5E335FF-8E66-43AB-9E76-9D1522E02E92}"/>
          </ac:spMkLst>
        </pc:spChg>
        <pc:spChg chg="add mod">
          <ac:chgData name="李 晟" userId="ef0463800a78cc49" providerId="LiveId" clId="{64729906-4684-4F60-865F-B7366E026CBA}" dt="2019-12-18T13:47:56.219" v="6242" actId="1076"/>
          <ac:spMkLst>
            <pc:docMk/>
            <pc:sldMk cId="534247153" sldId="504"/>
            <ac:spMk id="280" creationId="{B538D079-339D-40E1-A890-867F947F8475}"/>
          </ac:spMkLst>
        </pc:spChg>
        <pc:grpChg chg="del">
          <ac:chgData name="李 晟" userId="ef0463800a78cc49" providerId="LiveId" clId="{64729906-4684-4F60-865F-B7366E026CBA}" dt="2019-12-17T04:14:44.097" v="4637" actId="478"/>
          <ac:grpSpMkLst>
            <pc:docMk/>
            <pc:sldMk cId="534247153" sldId="504"/>
            <ac:grpSpMk id="143" creationId="{9E7CD5D6-EA5B-42C1-B629-B5A3A7FA7346}"/>
          </ac:grpSpMkLst>
        </pc:grpChg>
        <pc:picChg chg="add mod">
          <ac:chgData name="李 晟" userId="ef0463800a78cc49" providerId="LiveId" clId="{64729906-4684-4F60-865F-B7366E026CBA}" dt="2019-12-17T04:16:23.593" v="4673" actId="1076"/>
          <ac:picMkLst>
            <pc:docMk/>
            <pc:sldMk cId="534247153" sldId="504"/>
            <ac:picMk id="141" creationId="{34A8B55F-A392-4777-8A9F-5BB8391E20B0}"/>
          </ac:picMkLst>
        </pc:picChg>
        <pc:picChg chg="add mod">
          <ac:chgData name="李 晟" userId="ef0463800a78cc49" providerId="LiveId" clId="{64729906-4684-4F60-865F-B7366E026CBA}" dt="2019-12-17T04:16:51.947" v="4677" actId="1076"/>
          <ac:picMkLst>
            <pc:docMk/>
            <pc:sldMk cId="534247153" sldId="504"/>
            <ac:picMk id="276" creationId="{004D74BF-7AE3-4E4E-A8A5-2CEEE58C5FCC}"/>
          </ac:picMkLst>
        </pc:picChg>
      </pc:sldChg>
      <pc:sldChg chg="addSp delSp modSp add">
        <pc:chgData name="李 晟" userId="ef0463800a78cc49" providerId="LiveId" clId="{64729906-4684-4F60-865F-B7366E026CBA}" dt="2019-12-17T05:21:24.816" v="4863" actId="478"/>
        <pc:sldMkLst>
          <pc:docMk/>
          <pc:sldMk cId="1172181270" sldId="505"/>
        </pc:sldMkLst>
        <pc:spChg chg="mod">
          <ac:chgData name="李 晟" userId="ef0463800a78cc49" providerId="LiveId" clId="{64729906-4684-4F60-865F-B7366E026CBA}" dt="2019-12-17T05:16:11.323" v="4796" actId="20577"/>
          <ac:spMkLst>
            <pc:docMk/>
            <pc:sldMk cId="1172181270" sldId="505"/>
            <ac:spMk id="2" creationId="{00000000-0000-0000-0000-000000000000}"/>
          </ac:spMkLst>
        </pc:spChg>
        <pc:spChg chg="del">
          <ac:chgData name="李 晟" userId="ef0463800a78cc49" providerId="LiveId" clId="{64729906-4684-4F60-865F-B7366E026CBA}" dt="2019-12-17T04:22:18.517" v="4766" actId="478"/>
          <ac:spMkLst>
            <pc:docMk/>
            <pc:sldMk cId="1172181270" sldId="505"/>
            <ac:spMk id="3" creationId="{00000000-0000-0000-0000-000000000000}"/>
          </ac:spMkLst>
        </pc:spChg>
        <pc:spChg chg="add del mod">
          <ac:chgData name="李 晟" userId="ef0463800a78cc49" providerId="LiveId" clId="{64729906-4684-4F60-865F-B7366E026CBA}" dt="2019-12-17T05:21:24.816" v="4863" actId="478"/>
          <ac:spMkLst>
            <pc:docMk/>
            <pc:sldMk cId="1172181270" sldId="505"/>
            <ac:spMk id="6" creationId="{EA830719-762A-4306-BDD6-0035DE1439D2}"/>
          </ac:spMkLst>
        </pc:spChg>
        <pc:spChg chg="del">
          <ac:chgData name="李 晟" userId="ef0463800a78cc49" providerId="LiveId" clId="{64729906-4684-4F60-865F-B7366E026CBA}" dt="2019-12-17T04:21:58.863" v="4762" actId="478"/>
          <ac:spMkLst>
            <pc:docMk/>
            <pc:sldMk cId="1172181270" sldId="505"/>
            <ac:spMk id="7" creationId="{357670C1-2A28-4749-A7CE-DF1E640AAF8A}"/>
          </ac:spMkLst>
        </pc:spChg>
        <pc:spChg chg="del">
          <ac:chgData name="李 晟" userId="ef0463800a78cc49" providerId="LiveId" clId="{64729906-4684-4F60-865F-B7366E026CBA}" dt="2019-12-17T04:22:18.517" v="4766" actId="478"/>
          <ac:spMkLst>
            <pc:docMk/>
            <pc:sldMk cId="1172181270" sldId="505"/>
            <ac:spMk id="8" creationId="{FC24BE97-DA60-4C24-858B-A03E7806CB9C}"/>
          </ac:spMkLst>
        </pc:spChg>
        <pc:spChg chg="del">
          <ac:chgData name="李 晟" userId="ef0463800a78cc49" providerId="LiveId" clId="{64729906-4684-4F60-865F-B7366E026CBA}" dt="2019-12-17T04:22:18.517" v="4766" actId="478"/>
          <ac:spMkLst>
            <pc:docMk/>
            <pc:sldMk cId="1172181270" sldId="505"/>
            <ac:spMk id="9" creationId="{98662D73-B3A7-484B-93D0-4C1E8C535112}"/>
          </ac:spMkLst>
        </pc:spChg>
        <pc:spChg chg="del">
          <ac:chgData name="李 晟" userId="ef0463800a78cc49" providerId="LiveId" clId="{64729906-4684-4F60-865F-B7366E026CBA}" dt="2019-12-17T04:22:18.517" v="4766" actId="478"/>
          <ac:spMkLst>
            <pc:docMk/>
            <pc:sldMk cId="1172181270" sldId="505"/>
            <ac:spMk id="11" creationId="{7B53E500-1241-49CD-8FCE-B25515F994AD}"/>
          </ac:spMkLst>
        </pc:spChg>
        <pc:spChg chg="del">
          <ac:chgData name="李 晟" userId="ef0463800a78cc49" providerId="LiveId" clId="{64729906-4684-4F60-865F-B7366E026CBA}" dt="2019-12-17T04:22:18.517" v="4766" actId="478"/>
          <ac:spMkLst>
            <pc:docMk/>
            <pc:sldMk cId="1172181270" sldId="505"/>
            <ac:spMk id="12" creationId="{B13207EB-1AD2-4AE2-B03F-0B53ACFFD23F}"/>
          </ac:spMkLst>
        </pc:spChg>
        <pc:spChg chg="del">
          <ac:chgData name="李 晟" userId="ef0463800a78cc49" providerId="LiveId" clId="{64729906-4684-4F60-865F-B7366E026CBA}" dt="2019-12-17T04:22:18.517" v="4766" actId="478"/>
          <ac:spMkLst>
            <pc:docMk/>
            <pc:sldMk cId="1172181270" sldId="505"/>
            <ac:spMk id="13" creationId="{6C9027DD-CF7C-43A6-977A-F5EF3956DEB5}"/>
          </ac:spMkLst>
        </pc:spChg>
        <pc:spChg chg="add del mod">
          <ac:chgData name="李 晟" userId="ef0463800a78cc49" providerId="LiveId" clId="{64729906-4684-4F60-865F-B7366E026CBA}" dt="2019-12-17T05:21:24.816" v="4863" actId="478"/>
          <ac:spMkLst>
            <pc:docMk/>
            <pc:sldMk cId="1172181270" sldId="505"/>
            <ac:spMk id="14" creationId="{0B100C32-076F-48BD-A3B2-9437A0FFF143}"/>
          </ac:spMkLst>
        </pc:spChg>
        <pc:spChg chg="add del mod">
          <ac:chgData name="李 晟" userId="ef0463800a78cc49" providerId="LiveId" clId="{64729906-4684-4F60-865F-B7366E026CBA}" dt="2019-12-17T05:21:24.816" v="4863" actId="478"/>
          <ac:spMkLst>
            <pc:docMk/>
            <pc:sldMk cId="1172181270" sldId="505"/>
            <ac:spMk id="15" creationId="{EE373E98-7064-4957-B58E-AF73416E8EC6}"/>
          </ac:spMkLst>
        </pc:spChg>
        <pc:spChg chg="add del mod">
          <ac:chgData name="李 晟" userId="ef0463800a78cc49" providerId="LiveId" clId="{64729906-4684-4F60-865F-B7366E026CBA}" dt="2019-12-17T05:21:24.816" v="4863" actId="478"/>
          <ac:spMkLst>
            <pc:docMk/>
            <pc:sldMk cId="1172181270" sldId="505"/>
            <ac:spMk id="16" creationId="{DBD3CABD-4F38-46B7-BA08-CBF1E1D23946}"/>
          </ac:spMkLst>
        </pc:spChg>
        <pc:spChg chg="add del mod">
          <ac:chgData name="李 晟" userId="ef0463800a78cc49" providerId="LiveId" clId="{64729906-4684-4F60-865F-B7366E026CBA}" dt="2019-12-17T05:21:24.816" v="4863" actId="478"/>
          <ac:spMkLst>
            <pc:docMk/>
            <pc:sldMk cId="1172181270" sldId="505"/>
            <ac:spMk id="17" creationId="{D86AB1FB-3ED0-43A4-9B7B-01AB624EB008}"/>
          </ac:spMkLst>
        </pc:spChg>
        <pc:picChg chg="add del mod modCrop">
          <ac:chgData name="李 晟" userId="ef0463800a78cc49" providerId="LiveId" clId="{64729906-4684-4F60-865F-B7366E026CBA}" dt="2019-12-17T05:21:24.816" v="4863" actId="478"/>
          <ac:picMkLst>
            <pc:docMk/>
            <pc:sldMk cId="1172181270" sldId="505"/>
            <ac:picMk id="5" creationId="{4BA63B44-404F-413D-9F95-25B90E6D7844}"/>
          </ac:picMkLst>
        </pc:picChg>
      </pc:sldChg>
      <pc:sldChg chg="addSp modSp add">
        <pc:chgData name="李 晟" userId="ef0463800a78cc49" providerId="LiveId" clId="{64729906-4684-4F60-865F-B7366E026CBA}" dt="2019-12-17T05:23:17.612" v="4907" actId="14100"/>
        <pc:sldMkLst>
          <pc:docMk/>
          <pc:sldMk cId="625762031" sldId="506"/>
        </pc:sldMkLst>
        <pc:spChg chg="add mod">
          <ac:chgData name="李 晟" userId="ef0463800a78cc49" providerId="LiveId" clId="{64729906-4684-4F60-865F-B7366E026CBA}" dt="2019-12-17T05:22:29.300" v="4900"/>
          <ac:spMkLst>
            <pc:docMk/>
            <pc:sldMk cId="625762031" sldId="506"/>
            <ac:spMk id="10" creationId="{3A639E78-1929-4767-B50B-528AB320C72B}"/>
          </ac:spMkLst>
        </pc:spChg>
        <pc:spChg chg="mod">
          <ac:chgData name="李 晟" userId="ef0463800a78cc49" providerId="LiveId" clId="{64729906-4684-4F60-865F-B7366E026CBA}" dt="2019-12-17T05:23:11.570" v="4905" actId="14100"/>
          <ac:spMkLst>
            <pc:docMk/>
            <pc:sldMk cId="625762031" sldId="506"/>
            <ac:spMk id="14" creationId="{0B100C32-076F-48BD-A3B2-9437A0FFF143}"/>
          </ac:spMkLst>
        </pc:spChg>
        <pc:spChg chg="mod">
          <ac:chgData name="李 晟" userId="ef0463800a78cc49" providerId="LiveId" clId="{64729906-4684-4F60-865F-B7366E026CBA}" dt="2019-12-17T05:23:17.612" v="4907" actId="14100"/>
          <ac:spMkLst>
            <pc:docMk/>
            <pc:sldMk cId="625762031" sldId="506"/>
            <ac:spMk id="16" creationId="{DBD3CABD-4F38-46B7-BA08-CBF1E1D23946}"/>
          </ac:spMkLst>
        </pc:spChg>
      </pc:sldChg>
      <pc:sldChg chg="delSp add ord">
        <pc:chgData name="李 晟" userId="ef0463800a78cc49" providerId="LiveId" clId="{64729906-4684-4F60-865F-B7366E026CBA}" dt="2019-12-17T09:31:33.108" v="5777" actId="20578"/>
        <pc:sldMkLst>
          <pc:docMk/>
          <pc:sldMk cId="491304469" sldId="507"/>
        </pc:sldMkLst>
        <pc:spChg chg="del">
          <ac:chgData name="李 晟" userId="ef0463800a78cc49" providerId="LiveId" clId="{64729906-4684-4F60-865F-B7366E026CBA}" dt="2019-12-17T05:21:30.377" v="4867" actId="478"/>
          <ac:spMkLst>
            <pc:docMk/>
            <pc:sldMk cId="491304469" sldId="507"/>
            <ac:spMk id="6" creationId="{EA830719-762A-4306-BDD6-0035DE1439D2}"/>
          </ac:spMkLst>
        </pc:spChg>
        <pc:spChg chg="del">
          <ac:chgData name="李 晟" userId="ef0463800a78cc49" providerId="LiveId" clId="{64729906-4684-4F60-865F-B7366E026CBA}" dt="2019-12-17T05:21:27.313" v="4865" actId="478"/>
          <ac:spMkLst>
            <pc:docMk/>
            <pc:sldMk cId="491304469" sldId="507"/>
            <ac:spMk id="14" creationId="{0B100C32-076F-48BD-A3B2-9437A0FFF143}"/>
          </ac:spMkLst>
        </pc:spChg>
        <pc:spChg chg="del">
          <ac:chgData name="李 晟" userId="ef0463800a78cc49" providerId="LiveId" clId="{64729906-4684-4F60-865F-B7366E026CBA}" dt="2019-12-17T05:21:27.863" v="4866" actId="478"/>
          <ac:spMkLst>
            <pc:docMk/>
            <pc:sldMk cId="491304469" sldId="507"/>
            <ac:spMk id="15" creationId="{EE373E98-7064-4957-B58E-AF73416E8EC6}"/>
          </ac:spMkLst>
        </pc:spChg>
        <pc:spChg chg="del">
          <ac:chgData name="李 晟" userId="ef0463800a78cc49" providerId="LiveId" clId="{64729906-4684-4F60-865F-B7366E026CBA}" dt="2019-12-17T05:21:26.710" v="4864" actId="478"/>
          <ac:spMkLst>
            <pc:docMk/>
            <pc:sldMk cId="491304469" sldId="507"/>
            <ac:spMk id="16" creationId="{DBD3CABD-4F38-46B7-BA08-CBF1E1D23946}"/>
          </ac:spMkLst>
        </pc:spChg>
        <pc:spChg chg="del">
          <ac:chgData name="李 晟" userId="ef0463800a78cc49" providerId="LiveId" clId="{64729906-4684-4F60-865F-B7366E026CBA}" dt="2019-12-17T05:21:31.663" v="4868" actId="478"/>
          <ac:spMkLst>
            <pc:docMk/>
            <pc:sldMk cId="491304469" sldId="507"/>
            <ac:spMk id="17" creationId="{D86AB1FB-3ED0-43A4-9B7B-01AB624EB008}"/>
          </ac:spMkLst>
        </pc:spChg>
      </pc:sldChg>
      <pc:sldChg chg="delSp add">
        <pc:chgData name="李 晟" userId="ef0463800a78cc49" providerId="LiveId" clId="{64729906-4684-4F60-865F-B7366E026CBA}" dt="2019-12-17T05:22:55.847" v="4902" actId="478"/>
        <pc:sldMkLst>
          <pc:docMk/>
          <pc:sldMk cId="2927940442" sldId="508"/>
        </pc:sldMkLst>
        <pc:spChg chg="del">
          <ac:chgData name="李 晟" userId="ef0463800a78cc49" providerId="LiveId" clId="{64729906-4684-4F60-865F-B7366E026CBA}" dt="2019-12-17T05:22:55.847" v="4902" actId="478"/>
          <ac:spMkLst>
            <pc:docMk/>
            <pc:sldMk cId="2927940442" sldId="508"/>
            <ac:spMk id="10" creationId="{3A639E78-1929-4767-B50B-528AB320C72B}"/>
          </ac:spMkLst>
        </pc:spChg>
      </pc:sldChg>
      <pc:sldChg chg="addSp delSp modSp add">
        <pc:chgData name="李 晟" userId="ef0463800a78cc49" providerId="LiveId" clId="{64729906-4684-4F60-865F-B7366E026CBA}" dt="2019-12-17T05:32:40.304" v="5022" actId="1076"/>
        <pc:sldMkLst>
          <pc:docMk/>
          <pc:sldMk cId="1005882713" sldId="509"/>
        </pc:sldMkLst>
        <pc:spChg chg="add mod">
          <ac:chgData name="李 晟" userId="ef0463800a78cc49" providerId="LiveId" clId="{64729906-4684-4F60-865F-B7366E026CBA}" dt="2019-12-17T05:29:49.503" v="4979" actId="1076"/>
          <ac:spMkLst>
            <pc:docMk/>
            <pc:sldMk cId="1005882713" sldId="509"/>
            <ac:spMk id="3" creationId="{741E6A72-007E-47D9-8E3C-DD4ACC7BEF72}"/>
          </ac:spMkLst>
        </pc:spChg>
        <pc:spChg chg="mod">
          <ac:chgData name="李 晟" userId="ef0463800a78cc49" providerId="LiveId" clId="{64729906-4684-4F60-865F-B7366E026CBA}" dt="2019-12-17T05:24:58.469" v="4913" actId="1076"/>
          <ac:spMkLst>
            <pc:docMk/>
            <pc:sldMk cId="1005882713" sldId="509"/>
            <ac:spMk id="6" creationId="{EA830719-762A-4306-BDD6-0035DE1439D2}"/>
          </ac:spMkLst>
        </pc:spChg>
        <pc:spChg chg="del">
          <ac:chgData name="李 晟" userId="ef0463800a78cc49" providerId="LiveId" clId="{64729906-4684-4F60-865F-B7366E026CBA}" dt="2019-12-17T05:24:05.591" v="4912" actId="478"/>
          <ac:spMkLst>
            <pc:docMk/>
            <pc:sldMk cId="1005882713" sldId="509"/>
            <ac:spMk id="10" creationId="{3A639E78-1929-4767-B50B-528AB320C72B}"/>
          </ac:spMkLst>
        </pc:spChg>
        <pc:spChg chg="add mod">
          <ac:chgData name="李 晟" userId="ef0463800a78cc49" providerId="LiveId" clId="{64729906-4684-4F60-865F-B7366E026CBA}" dt="2019-12-17T05:26:36.436" v="4947" actId="20577"/>
          <ac:spMkLst>
            <pc:docMk/>
            <pc:sldMk cId="1005882713" sldId="509"/>
            <ac:spMk id="11" creationId="{947F20E3-B418-48FD-8AFD-039A12AA8223}"/>
          </ac:spMkLst>
        </pc:spChg>
        <pc:spChg chg="del">
          <ac:chgData name="李 晟" userId="ef0463800a78cc49" providerId="LiveId" clId="{64729906-4684-4F60-865F-B7366E026CBA}" dt="2019-12-17T05:23:57.315" v="4909" actId="478"/>
          <ac:spMkLst>
            <pc:docMk/>
            <pc:sldMk cId="1005882713" sldId="509"/>
            <ac:spMk id="14" creationId="{0B100C32-076F-48BD-A3B2-9437A0FFF143}"/>
          </ac:spMkLst>
        </pc:spChg>
        <pc:spChg chg="del">
          <ac:chgData name="李 晟" userId="ef0463800a78cc49" providerId="LiveId" clId="{64729906-4684-4F60-865F-B7366E026CBA}" dt="2019-12-17T05:23:57.315" v="4909" actId="478"/>
          <ac:spMkLst>
            <pc:docMk/>
            <pc:sldMk cId="1005882713" sldId="509"/>
            <ac:spMk id="15" creationId="{EE373E98-7064-4957-B58E-AF73416E8EC6}"/>
          </ac:spMkLst>
        </pc:spChg>
        <pc:spChg chg="del">
          <ac:chgData name="李 晟" userId="ef0463800a78cc49" providerId="LiveId" clId="{64729906-4684-4F60-865F-B7366E026CBA}" dt="2019-12-17T05:23:57.315" v="4909" actId="478"/>
          <ac:spMkLst>
            <pc:docMk/>
            <pc:sldMk cId="1005882713" sldId="509"/>
            <ac:spMk id="16" creationId="{DBD3CABD-4F38-46B7-BA08-CBF1E1D23946}"/>
          </ac:spMkLst>
        </pc:spChg>
        <pc:spChg chg="del">
          <ac:chgData name="李 晟" userId="ef0463800a78cc49" providerId="LiveId" clId="{64729906-4684-4F60-865F-B7366E026CBA}" dt="2019-12-17T05:23:58.761" v="4910" actId="478"/>
          <ac:spMkLst>
            <pc:docMk/>
            <pc:sldMk cId="1005882713" sldId="509"/>
            <ac:spMk id="17" creationId="{D86AB1FB-3ED0-43A4-9B7B-01AB624EB008}"/>
          </ac:spMkLst>
        </pc:spChg>
        <pc:picChg chg="del">
          <ac:chgData name="李 晟" userId="ef0463800a78cc49" providerId="LiveId" clId="{64729906-4684-4F60-865F-B7366E026CBA}" dt="2019-12-17T05:23:57.315" v="4909" actId="478"/>
          <ac:picMkLst>
            <pc:docMk/>
            <pc:sldMk cId="1005882713" sldId="509"/>
            <ac:picMk id="5" creationId="{4BA63B44-404F-413D-9F95-25B90E6D7844}"/>
          </ac:picMkLst>
        </pc:picChg>
        <pc:picChg chg="add mod">
          <ac:chgData name="李 晟" userId="ef0463800a78cc49" providerId="LiveId" clId="{64729906-4684-4F60-865F-B7366E026CBA}" dt="2019-12-17T05:32:40.304" v="5022" actId="1076"/>
          <ac:picMkLst>
            <pc:docMk/>
            <pc:sldMk cId="1005882713" sldId="509"/>
            <ac:picMk id="7" creationId="{C7E72280-D1A0-4204-929E-6635F9A6F31B}"/>
          </ac:picMkLst>
        </pc:picChg>
        <pc:picChg chg="add mod">
          <ac:chgData name="李 晟" userId="ef0463800a78cc49" providerId="LiveId" clId="{64729906-4684-4F60-865F-B7366E026CBA}" dt="2019-12-17T05:29:46.385" v="4978" actId="1076"/>
          <ac:picMkLst>
            <pc:docMk/>
            <pc:sldMk cId="1005882713" sldId="509"/>
            <ac:picMk id="12" creationId="{949FB756-3B38-4ACB-BA6E-5D4E132FD40E}"/>
          </ac:picMkLst>
        </pc:picChg>
      </pc:sldChg>
      <pc:sldChg chg="addSp modSp add">
        <pc:chgData name="李 晟" userId="ef0463800a78cc49" providerId="LiveId" clId="{64729906-4684-4F60-865F-B7366E026CBA}" dt="2019-12-17T05:31:03.595" v="5019" actId="1076"/>
        <pc:sldMkLst>
          <pc:docMk/>
          <pc:sldMk cId="2549220677" sldId="510"/>
        </pc:sldMkLst>
        <pc:spChg chg="add mod">
          <ac:chgData name="李 晟" userId="ef0463800a78cc49" providerId="LiveId" clId="{64729906-4684-4F60-865F-B7366E026CBA}" dt="2019-12-17T05:31:03.595" v="5019" actId="1076"/>
          <ac:spMkLst>
            <pc:docMk/>
            <pc:sldMk cId="2549220677" sldId="510"/>
            <ac:spMk id="8" creationId="{12B97AB6-0CAF-4B43-860C-E6212BC35059}"/>
          </ac:spMkLst>
        </pc:spChg>
      </pc:sldChg>
      <pc:sldChg chg="addSp delSp modSp add">
        <pc:chgData name="李 晟" userId="ef0463800a78cc49" providerId="LiveId" clId="{64729906-4684-4F60-865F-B7366E026CBA}" dt="2019-12-17T05:47:23.436" v="5480"/>
        <pc:sldMkLst>
          <pc:docMk/>
          <pc:sldMk cId="2893552596" sldId="511"/>
        </pc:sldMkLst>
        <pc:spChg chg="del">
          <ac:chgData name="李 晟" userId="ef0463800a78cc49" providerId="LiveId" clId="{64729906-4684-4F60-865F-B7366E026CBA}" dt="2019-12-17T05:36:51.651" v="5144" actId="478"/>
          <ac:spMkLst>
            <pc:docMk/>
            <pc:sldMk cId="2893552596" sldId="511"/>
            <ac:spMk id="3" creationId="{741E6A72-007E-47D9-8E3C-DD4ACC7BEF72}"/>
          </ac:spMkLst>
        </pc:spChg>
        <pc:spChg chg="del">
          <ac:chgData name="李 晟" userId="ef0463800a78cc49" providerId="LiveId" clId="{64729906-4684-4F60-865F-B7366E026CBA}" dt="2019-12-17T05:36:48.111" v="5143" actId="478"/>
          <ac:spMkLst>
            <pc:docMk/>
            <pc:sldMk cId="2893552596" sldId="511"/>
            <ac:spMk id="8" creationId="{12B97AB6-0CAF-4B43-860C-E6212BC35059}"/>
          </ac:spMkLst>
        </pc:spChg>
        <pc:spChg chg="add mod">
          <ac:chgData name="李 晟" userId="ef0463800a78cc49" providerId="LiveId" clId="{64729906-4684-4F60-865F-B7366E026CBA}" dt="2019-12-17T05:47:23.436" v="5480"/>
          <ac:spMkLst>
            <pc:docMk/>
            <pc:sldMk cId="2893552596" sldId="511"/>
            <ac:spMk id="9" creationId="{7109178E-77EF-4E53-8A47-A4128F258FAC}"/>
          </ac:spMkLst>
        </pc:spChg>
        <pc:spChg chg="add del mod">
          <ac:chgData name="李 晟" userId="ef0463800a78cc49" providerId="LiveId" clId="{64729906-4684-4F60-865F-B7366E026CBA}" dt="2019-12-17T05:34:39.750" v="5085" actId="478"/>
          <ac:spMkLst>
            <pc:docMk/>
            <pc:sldMk cId="2893552596" sldId="511"/>
            <ac:spMk id="10" creationId="{8A24051D-87D0-4D2A-BCAC-6FF8E6D0E6E4}"/>
          </ac:spMkLst>
        </pc:spChg>
        <pc:spChg chg="del">
          <ac:chgData name="李 晟" userId="ef0463800a78cc49" providerId="LiveId" clId="{64729906-4684-4F60-865F-B7366E026CBA}" dt="2019-12-17T05:36:48.111" v="5143" actId="478"/>
          <ac:spMkLst>
            <pc:docMk/>
            <pc:sldMk cId="2893552596" sldId="511"/>
            <ac:spMk id="11" creationId="{947F20E3-B418-48FD-8AFD-039A12AA8223}"/>
          </ac:spMkLst>
        </pc:spChg>
        <pc:spChg chg="add mod">
          <ac:chgData name="李 晟" userId="ef0463800a78cc49" providerId="LiveId" clId="{64729906-4684-4F60-865F-B7366E026CBA}" dt="2019-12-17T05:36:59.765" v="5146" actId="1076"/>
          <ac:spMkLst>
            <pc:docMk/>
            <pc:sldMk cId="2893552596" sldId="511"/>
            <ac:spMk id="13" creationId="{65ADFC0F-A78C-4E2F-882B-2FE0FC6C0DC6}"/>
          </ac:spMkLst>
        </pc:spChg>
        <pc:spChg chg="add mod">
          <ac:chgData name="李 晟" userId="ef0463800a78cc49" providerId="LiveId" clId="{64729906-4684-4F60-865F-B7366E026CBA}" dt="2019-12-17T05:38:39.883" v="5186" actId="1037"/>
          <ac:spMkLst>
            <pc:docMk/>
            <pc:sldMk cId="2893552596" sldId="511"/>
            <ac:spMk id="16" creationId="{583AE854-0651-4708-8D7F-EA801117EE73}"/>
          </ac:spMkLst>
        </pc:spChg>
        <pc:spChg chg="add mod">
          <ac:chgData name="李 晟" userId="ef0463800a78cc49" providerId="LiveId" clId="{64729906-4684-4F60-865F-B7366E026CBA}" dt="2019-12-17T05:38:34.713" v="5169" actId="1076"/>
          <ac:spMkLst>
            <pc:docMk/>
            <pc:sldMk cId="2893552596" sldId="511"/>
            <ac:spMk id="17" creationId="{ABCCC7F1-6D22-453A-874C-5C3A53B56EE5}"/>
          </ac:spMkLst>
        </pc:spChg>
        <pc:spChg chg="add mod">
          <ac:chgData name="李 晟" userId="ef0463800a78cc49" providerId="LiveId" clId="{64729906-4684-4F60-865F-B7366E026CBA}" dt="2019-12-17T05:41:07.898" v="5286" actId="1076"/>
          <ac:spMkLst>
            <pc:docMk/>
            <pc:sldMk cId="2893552596" sldId="511"/>
            <ac:spMk id="18" creationId="{6987690C-5105-4BA2-A2F3-E6CE7C6F7909}"/>
          </ac:spMkLst>
        </pc:spChg>
        <pc:spChg chg="add mod">
          <ac:chgData name="李 晟" userId="ef0463800a78cc49" providerId="LiveId" clId="{64729906-4684-4F60-865F-B7366E026CBA}" dt="2019-12-17T05:40:00.039" v="5234" actId="404"/>
          <ac:spMkLst>
            <pc:docMk/>
            <pc:sldMk cId="2893552596" sldId="511"/>
            <ac:spMk id="19" creationId="{F54ABEE4-43AC-48D5-A536-65A11EE27B3D}"/>
          </ac:spMkLst>
        </pc:spChg>
        <pc:spChg chg="add mod">
          <ac:chgData name="李 晟" userId="ef0463800a78cc49" providerId="LiveId" clId="{64729906-4684-4F60-865F-B7366E026CBA}" dt="2019-12-17T05:40:18.418" v="5242" actId="1076"/>
          <ac:spMkLst>
            <pc:docMk/>
            <pc:sldMk cId="2893552596" sldId="511"/>
            <ac:spMk id="20" creationId="{4AF796FF-FFC2-4D35-84C0-376CE20BE415}"/>
          </ac:spMkLst>
        </pc:spChg>
        <pc:spChg chg="add mod">
          <ac:chgData name="李 晟" userId="ef0463800a78cc49" providerId="LiveId" clId="{64729906-4684-4F60-865F-B7366E026CBA}" dt="2019-12-17T05:41:01.041" v="5284" actId="1076"/>
          <ac:spMkLst>
            <pc:docMk/>
            <pc:sldMk cId="2893552596" sldId="511"/>
            <ac:spMk id="21" creationId="{BB512626-A28B-48D6-853C-63B578D26F96}"/>
          </ac:spMkLst>
        </pc:spChg>
        <pc:picChg chg="add mod modCrop">
          <ac:chgData name="李 晟" userId="ef0463800a78cc49" providerId="LiveId" clId="{64729906-4684-4F60-865F-B7366E026CBA}" dt="2019-12-17T05:38:37.784" v="5176" actId="1037"/>
          <ac:picMkLst>
            <pc:docMk/>
            <pc:sldMk cId="2893552596" sldId="511"/>
            <ac:picMk id="14" creationId="{3AE43858-96F0-49C0-9128-415A3FDC3F59}"/>
          </ac:picMkLst>
        </pc:picChg>
        <pc:picChg chg="add mod modCrop">
          <ac:chgData name="李 晟" userId="ef0463800a78cc49" providerId="LiveId" clId="{64729906-4684-4F60-865F-B7366E026CBA}" dt="2019-12-17T05:40:15.455" v="5241" actId="1076"/>
          <ac:picMkLst>
            <pc:docMk/>
            <pc:sldMk cId="2893552596" sldId="511"/>
            <ac:picMk id="15" creationId="{3686D492-F26F-4975-AA23-73ECE9F82354}"/>
          </ac:picMkLst>
        </pc:picChg>
      </pc:sldChg>
      <pc:sldChg chg="addSp delSp modSp add">
        <pc:chgData name="李 晟" userId="ef0463800a78cc49" providerId="LiveId" clId="{64729906-4684-4F60-865F-B7366E026CBA}" dt="2019-12-17T05:47:27.059" v="5482"/>
        <pc:sldMkLst>
          <pc:docMk/>
          <pc:sldMk cId="2445765380" sldId="512"/>
        </pc:sldMkLst>
        <pc:spChg chg="add mod">
          <ac:chgData name="李 晟" userId="ef0463800a78cc49" providerId="LiveId" clId="{64729906-4684-4F60-865F-B7366E026CBA}" dt="2019-12-17T05:46:55.844" v="5475" actId="1076"/>
          <ac:spMkLst>
            <pc:docMk/>
            <pc:sldMk cId="2445765380" sldId="512"/>
            <ac:spMk id="3" creationId="{85EC53B9-5033-42A0-BCF4-6B1EADF70BBD}"/>
          </ac:spMkLst>
        </pc:spChg>
        <pc:spChg chg="mod">
          <ac:chgData name="李 晟" userId="ef0463800a78cc49" providerId="LiveId" clId="{64729906-4684-4F60-865F-B7366E026CBA}" dt="2019-12-17T05:47:26.051" v="5481"/>
          <ac:spMkLst>
            <pc:docMk/>
            <pc:sldMk cId="2445765380" sldId="512"/>
            <ac:spMk id="9" creationId="{7109178E-77EF-4E53-8A47-A4128F258FAC}"/>
          </ac:spMkLst>
        </pc:spChg>
        <pc:spChg chg="mod">
          <ac:chgData name="李 晟" userId="ef0463800a78cc49" providerId="LiveId" clId="{64729906-4684-4F60-865F-B7366E026CBA}" dt="2019-12-17T05:43:13.881" v="5391" actId="1037"/>
          <ac:spMkLst>
            <pc:docMk/>
            <pc:sldMk cId="2445765380" sldId="512"/>
            <ac:spMk id="13" creationId="{65ADFC0F-A78C-4E2F-882B-2FE0FC6C0DC6}"/>
          </ac:spMkLst>
        </pc:spChg>
        <pc:spChg chg="mod">
          <ac:chgData name="李 晟" userId="ef0463800a78cc49" providerId="LiveId" clId="{64729906-4684-4F60-865F-B7366E026CBA}" dt="2019-12-17T05:43:13.881" v="5391" actId="1037"/>
          <ac:spMkLst>
            <pc:docMk/>
            <pc:sldMk cId="2445765380" sldId="512"/>
            <ac:spMk id="16" creationId="{583AE854-0651-4708-8D7F-EA801117EE73}"/>
          </ac:spMkLst>
        </pc:spChg>
        <pc:spChg chg="mod">
          <ac:chgData name="李 晟" userId="ef0463800a78cc49" providerId="LiveId" clId="{64729906-4684-4F60-865F-B7366E026CBA}" dt="2019-12-17T05:43:13.881" v="5391" actId="1037"/>
          <ac:spMkLst>
            <pc:docMk/>
            <pc:sldMk cId="2445765380" sldId="512"/>
            <ac:spMk id="17" creationId="{ABCCC7F1-6D22-453A-874C-5C3A53B56EE5}"/>
          </ac:spMkLst>
        </pc:spChg>
        <pc:spChg chg="del">
          <ac:chgData name="李 晟" userId="ef0463800a78cc49" providerId="LiveId" clId="{64729906-4684-4F60-865F-B7366E026CBA}" dt="2019-12-17T05:42:00.041" v="5307" actId="478"/>
          <ac:spMkLst>
            <pc:docMk/>
            <pc:sldMk cId="2445765380" sldId="512"/>
            <ac:spMk id="18" creationId="{6987690C-5105-4BA2-A2F3-E6CE7C6F7909}"/>
          </ac:spMkLst>
        </pc:spChg>
        <pc:spChg chg="mod">
          <ac:chgData name="李 晟" userId="ef0463800a78cc49" providerId="LiveId" clId="{64729906-4684-4F60-865F-B7366E026CBA}" dt="2019-12-17T05:43:17.503" v="5392" actId="1076"/>
          <ac:spMkLst>
            <pc:docMk/>
            <pc:sldMk cId="2445765380" sldId="512"/>
            <ac:spMk id="19" creationId="{F54ABEE4-43AC-48D5-A536-65A11EE27B3D}"/>
          </ac:spMkLst>
        </pc:spChg>
        <pc:spChg chg="del">
          <ac:chgData name="李 晟" userId="ef0463800a78cc49" providerId="LiveId" clId="{64729906-4684-4F60-865F-B7366E026CBA}" dt="2019-12-17T05:42:01.446" v="5308" actId="478"/>
          <ac:spMkLst>
            <pc:docMk/>
            <pc:sldMk cId="2445765380" sldId="512"/>
            <ac:spMk id="20" creationId="{4AF796FF-FFC2-4D35-84C0-376CE20BE415}"/>
          </ac:spMkLst>
        </pc:spChg>
        <pc:spChg chg="del">
          <ac:chgData name="李 晟" userId="ef0463800a78cc49" providerId="LiveId" clId="{64729906-4684-4F60-865F-B7366E026CBA}" dt="2019-12-17T05:42:02.577" v="5309" actId="478"/>
          <ac:spMkLst>
            <pc:docMk/>
            <pc:sldMk cId="2445765380" sldId="512"/>
            <ac:spMk id="21" creationId="{BB512626-A28B-48D6-853C-63B578D26F96}"/>
          </ac:spMkLst>
        </pc:spChg>
        <pc:spChg chg="add mod">
          <ac:chgData name="李 晟" userId="ef0463800a78cc49" providerId="LiveId" clId="{64729906-4684-4F60-865F-B7366E026CBA}" dt="2019-12-17T05:44:31.136" v="5417" actId="207"/>
          <ac:spMkLst>
            <pc:docMk/>
            <pc:sldMk cId="2445765380" sldId="512"/>
            <ac:spMk id="22" creationId="{E2C960A7-BA85-48A9-9AD1-A7FD1F16AECE}"/>
          </ac:spMkLst>
        </pc:spChg>
        <pc:spChg chg="add mod">
          <ac:chgData name="李 晟" userId="ef0463800a78cc49" providerId="LiveId" clId="{64729906-4684-4F60-865F-B7366E026CBA}" dt="2019-12-17T05:43:13.881" v="5391" actId="1037"/>
          <ac:spMkLst>
            <pc:docMk/>
            <pc:sldMk cId="2445765380" sldId="512"/>
            <ac:spMk id="23" creationId="{0B237CCF-132E-4DF2-8CE0-E3CBB4B96A48}"/>
          </ac:spMkLst>
        </pc:spChg>
        <pc:spChg chg="add mod">
          <ac:chgData name="李 晟" userId="ef0463800a78cc49" providerId="LiveId" clId="{64729906-4684-4F60-865F-B7366E026CBA}" dt="2019-12-17T05:43:21.815" v="5394" actId="404"/>
          <ac:spMkLst>
            <pc:docMk/>
            <pc:sldMk cId="2445765380" sldId="512"/>
            <ac:spMk id="34" creationId="{BBA61D77-DA01-41AC-BE83-827AFF16EE1D}"/>
          </ac:spMkLst>
        </pc:spChg>
        <pc:spChg chg="add mod">
          <ac:chgData name="李 晟" userId="ef0463800a78cc49" providerId="LiveId" clId="{64729906-4684-4F60-865F-B7366E026CBA}" dt="2019-12-17T05:43:28.676" v="5395" actId="1076"/>
          <ac:spMkLst>
            <pc:docMk/>
            <pc:sldMk cId="2445765380" sldId="512"/>
            <ac:spMk id="35" creationId="{EB5ACB88-264F-4B48-8A20-0371E8034DD3}"/>
          </ac:spMkLst>
        </pc:spChg>
        <pc:spChg chg="add mod">
          <ac:chgData name="李 晟" userId="ef0463800a78cc49" providerId="LiveId" clId="{64729906-4684-4F60-865F-B7366E026CBA}" dt="2019-12-17T05:47:27.059" v="5482"/>
          <ac:spMkLst>
            <pc:docMk/>
            <pc:sldMk cId="2445765380" sldId="512"/>
            <ac:spMk id="36" creationId="{FF7C4882-5BAF-494A-9654-52EF9F8CC884}"/>
          </ac:spMkLst>
        </pc:spChg>
        <pc:spChg chg="add del mod">
          <ac:chgData name="李 晟" userId="ef0463800a78cc49" providerId="LiveId" clId="{64729906-4684-4F60-865F-B7366E026CBA}" dt="2019-12-17T05:43:35.710" v="5401" actId="478"/>
          <ac:spMkLst>
            <pc:docMk/>
            <pc:sldMk cId="2445765380" sldId="512"/>
            <ac:spMk id="37" creationId="{4C6B7B5A-9110-4E48-A28F-97EA4BCF2CAA}"/>
          </ac:spMkLst>
        </pc:spChg>
        <pc:spChg chg="add del mod">
          <ac:chgData name="李 晟" userId="ef0463800a78cc49" providerId="LiveId" clId="{64729906-4684-4F60-865F-B7366E026CBA}" dt="2019-12-17T05:43:36.352" v="5402" actId="478"/>
          <ac:spMkLst>
            <pc:docMk/>
            <pc:sldMk cId="2445765380" sldId="512"/>
            <ac:spMk id="38" creationId="{21F74F01-0882-494A-9F50-B6A9901D7B5B}"/>
          </ac:spMkLst>
        </pc:spChg>
        <pc:grpChg chg="add mod">
          <ac:chgData name="李 晟" userId="ef0463800a78cc49" providerId="LiveId" clId="{64729906-4684-4F60-865F-B7366E026CBA}" dt="2019-12-17T05:43:13.881" v="5391" actId="1037"/>
          <ac:grpSpMkLst>
            <pc:docMk/>
            <pc:sldMk cId="2445765380" sldId="512"/>
            <ac:grpSpMk id="24" creationId="{795B8D63-B69C-47D3-B5FB-0B53A4CD3D0E}"/>
          </ac:grpSpMkLst>
        </pc:grpChg>
        <pc:picChg chg="mod">
          <ac:chgData name="李 晟" userId="ef0463800a78cc49" providerId="LiveId" clId="{64729906-4684-4F60-865F-B7366E026CBA}" dt="2019-12-17T05:42:11.303" v="5311" actId="1076"/>
          <ac:picMkLst>
            <pc:docMk/>
            <pc:sldMk cId="2445765380" sldId="512"/>
            <ac:picMk id="12" creationId="{949FB756-3B38-4ACB-BA6E-5D4E132FD40E}"/>
          </ac:picMkLst>
        </pc:picChg>
        <pc:picChg chg="mod">
          <ac:chgData name="李 晟" userId="ef0463800a78cc49" providerId="LiveId" clId="{64729906-4684-4F60-865F-B7366E026CBA}" dt="2019-12-17T05:43:13.881" v="5391" actId="1037"/>
          <ac:picMkLst>
            <pc:docMk/>
            <pc:sldMk cId="2445765380" sldId="512"/>
            <ac:picMk id="14" creationId="{3AE43858-96F0-49C0-9128-415A3FDC3F59}"/>
          </ac:picMkLst>
        </pc:picChg>
        <pc:picChg chg="del">
          <ac:chgData name="李 晟" userId="ef0463800a78cc49" providerId="LiveId" clId="{64729906-4684-4F60-865F-B7366E026CBA}" dt="2019-12-17T05:42:03.304" v="5310" actId="478"/>
          <ac:picMkLst>
            <pc:docMk/>
            <pc:sldMk cId="2445765380" sldId="512"/>
            <ac:picMk id="15" creationId="{3686D492-F26F-4975-AA23-73ECE9F82354}"/>
          </ac:picMkLst>
        </pc:picChg>
      </pc:sldChg>
      <pc:sldChg chg="addSp delSp modSp add">
        <pc:chgData name="李 晟" userId="ef0463800a78cc49" providerId="LiveId" clId="{64729906-4684-4F60-865F-B7366E026CBA}" dt="2019-12-17T05:49:57.959" v="5491" actId="1076"/>
        <pc:sldMkLst>
          <pc:docMk/>
          <pc:sldMk cId="1379387816" sldId="513"/>
        </pc:sldMkLst>
        <pc:spChg chg="add del">
          <ac:chgData name="李 晟" userId="ef0463800a78cc49" providerId="LiveId" clId="{64729906-4684-4F60-865F-B7366E026CBA}" dt="2019-12-17T05:47:57.168" v="5485" actId="478"/>
          <ac:spMkLst>
            <pc:docMk/>
            <pc:sldMk cId="1379387816" sldId="513"/>
            <ac:spMk id="3" creationId="{85EC53B9-5033-42A0-BCF4-6B1EADF70BBD}"/>
          </ac:spMkLst>
        </pc:spChg>
        <pc:spChg chg="del mod">
          <ac:chgData name="李 晟" userId="ef0463800a78cc49" providerId="LiveId" clId="{64729906-4684-4F60-865F-B7366E026CBA}" dt="2019-12-17T05:47:57.168" v="5485" actId="478"/>
          <ac:spMkLst>
            <pc:docMk/>
            <pc:sldMk cId="1379387816" sldId="513"/>
            <ac:spMk id="9" creationId="{7109178E-77EF-4E53-8A47-A4128F258FAC}"/>
          </ac:spMkLst>
        </pc:spChg>
        <pc:spChg chg="add del">
          <ac:chgData name="李 晟" userId="ef0463800a78cc49" providerId="LiveId" clId="{64729906-4684-4F60-865F-B7366E026CBA}" dt="2019-12-17T05:47:57.168" v="5485" actId="478"/>
          <ac:spMkLst>
            <pc:docMk/>
            <pc:sldMk cId="1379387816" sldId="513"/>
            <ac:spMk id="13" creationId="{65ADFC0F-A78C-4E2F-882B-2FE0FC6C0DC6}"/>
          </ac:spMkLst>
        </pc:spChg>
        <pc:spChg chg="add del">
          <ac:chgData name="李 晟" userId="ef0463800a78cc49" providerId="LiveId" clId="{64729906-4684-4F60-865F-B7366E026CBA}" dt="2019-12-17T05:47:57.168" v="5485" actId="478"/>
          <ac:spMkLst>
            <pc:docMk/>
            <pc:sldMk cId="1379387816" sldId="513"/>
            <ac:spMk id="16" creationId="{583AE854-0651-4708-8D7F-EA801117EE73}"/>
          </ac:spMkLst>
        </pc:spChg>
        <pc:spChg chg="add del">
          <ac:chgData name="李 晟" userId="ef0463800a78cc49" providerId="LiveId" clId="{64729906-4684-4F60-865F-B7366E026CBA}" dt="2019-12-17T05:47:57.168" v="5485" actId="478"/>
          <ac:spMkLst>
            <pc:docMk/>
            <pc:sldMk cId="1379387816" sldId="513"/>
            <ac:spMk id="17" creationId="{ABCCC7F1-6D22-453A-874C-5C3A53B56EE5}"/>
          </ac:spMkLst>
        </pc:spChg>
        <pc:spChg chg="add del">
          <ac:chgData name="李 晟" userId="ef0463800a78cc49" providerId="LiveId" clId="{64729906-4684-4F60-865F-B7366E026CBA}" dt="2019-12-17T05:47:57.168" v="5485" actId="478"/>
          <ac:spMkLst>
            <pc:docMk/>
            <pc:sldMk cId="1379387816" sldId="513"/>
            <ac:spMk id="19" creationId="{F54ABEE4-43AC-48D5-A536-65A11EE27B3D}"/>
          </ac:spMkLst>
        </pc:spChg>
        <pc:spChg chg="add del">
          <ac:chgData name="李 晟" userId="ef0463800a78cc49" providerId="LiveId" clId="{64729906-4684-4F60-865F-B7366E026CBA}" dt="2019-12-17T05:47:57.168" v="5485" actId="478"/>
          <ac:spMkLst>
            <pc:docMk/>
            <pc:sldMk cId="1379387816" sldId="513"/>
            <ac:spMk id="22" creationId="{E2C960A7-BA85-48A9-9AD1-A7FD1F16AECE}"/>
          </ac:spMkLst>
        </pc:spChg>
        <pc:spChg chg="add del">
          <ac:chgData name="李 晟" userId="ef0463800a78cc49" providerId="LiveId" clId="{64729906-4684-4F60-865F-B7366E026CBA}" dt="2019-12-17T05:47:57.168" v="5485" actId="478"/>
          <ac:spMkLst>
            <pc:docMk/>
            <pc:sldMk cId="1379387816" sldId="513"/>
            <ac:spMk id="23" creationId="{0B237CCF-132E-4DF2-8CE0-E3CBB4B96A48}"/>
          </ac:spMkLst>
        </pc:spChg>
        <pc:spChg chg="add del">
          <ac:chgData name="李 晟" userId="ef0463800a78cc49" providerId="LiveId" clId="{64729906-4684-4F60-865F-B7366E026CBA}" dt="2019-12-17T05:47:57.168" v="5485" actId="478"/>
          <ac:spMkLst>
            <pc:docMk/>
            <pc:sldMk cId="1379387816" sldId="513"/>
            <ac:spMk id="34" creationId="{BBA61D77-DA01-41AC-BE83-827AFF16EE1D}"/>
          </ac:spMkLst>
        </pc:spChg>
        <pc:spChg chg="add del">
          <ac:chgData name="李 晟" userId="ef0463800a78cc49" providerId="LiveId" clId="{64729906-4684-4F60-865F-B7366E026CBA}" dt="2019-12-17T05:47:57.168" v="5485" actId="478"/>
          <ac:spMkLst>
            <pc:docMk/>
            <pc:sldMk cId="1379387816" sldId="513"/>
            <ac:spMk id="35" creationId="{EB5ACB88-264F-4B48-8A20-0371E8034DD3}"/>
          </ac:spMkLst>
        </pc:spChg>
        <pc:spChg chg="add del mod">
          <ac:chgData name="李 晟" userId="ef0463800a78cc49" providerId="LiveId" clId="{64729906-4684-4F60-865F-B7366E026CBA}" dt="2019-12-17T05:47:57.168" v="5485" actId="478"/>
          <ac:spMkLst>
            <pc:docMk/>
            <pc:sldMk cId="1379387816" sldId="513"/>
            <ac:spMk id="36" creationId="{FF7C4882-5BAF-494A-9654-52EF9F8CC884}"/>
          </ac:spMkLst>
        </pc:spChg>
        <pc:spChg chg="add mod">
          <ac:chgData name="李 晟" userId="ef0463800a78cc49" providerId="LiveId" clId="{64729906-4684-4F60-865F-B7366E026CBA}" dt="2019-12-17T05:48:10.592" v="5487" actId="1076"/>
          <ac:spMkLst>
            <pc:docMk/>
            <pc:sldMk cId="1379387816" sldId="513"/>
            <ac:spMk id="37" creationId="{8FEFF7A5-518A-4A75-9578-8EEEA82F0AFC}"/>
          </ac:spMkLst>
        </pc:spChg>
        <pc:grpChg chg="add del">
          <ac:chgData name="李 晟" userId="ef0463800a78cc49" providerId="LiveId" clId="{64729906-4684-4F60-865F-B7366E026CBA}" dt="2019-12-17T05:47:57.168" v="5485" actId="478"/>
          <ac:grpSpMkLst>
            <pc:docMk/>
            <pc:sldMk cId="1379387816" sldId="513"/>
            <ac:grpSpMk id="24" creationId="{795B8D63-B69C-47D3-B5FB-0B53A4CD3D0E}"/>
          </ac:grpSpMkLst>
        </pc:grpChg>
        <pc:picChg chg="add mod">
          <ac:chgData name="李 晟" userId="ef0463800a78cc49" providerId="LiveId" clId="{64729906-4684-4F60-865F-B7366E026CBA}" dt="2019-12-17T05:49:57.959" v="5491" actId="1076"/>
          <ac:picMkLst>
            <pc:docMk/>
            <pc:sldMk cId="1379387816" sldId="513"/>
            <ac:picMk id="5" creationId="{795F3B55-1772-4EED-8382-802DA220D881}"/>
          </ac:picMkLst>
        </pc:picChg>
        <pc:picChg chg="add del">
          <ac:chgData name="李 晟" userId="ef0463800a78cc49" providerId="LiveId" clId="{64729906-4684-4F60-865F-B7366E026CBA}" dt="2019-12-17T05:47:52.173" v="5484" actId="478"/>
          <ac:picMkLst>
            <pc:docMk/>
            <pc:sldMk cId="1379387816" sldId="513"/>
            <ac:picMk id="12" creationId="{949FB756-3B38-4ACB-BA6E-5D4E132FD40E}"/>
          </ac:picMkLst>
        </pc:picChg>
        <pc:picChg chg="add del">
          <ac:chgData name="李 晟" userId="ef0463800a78cc49" providerId="LiveId" clId="{64729906-4684-4F60-865F-B7366E026CBA}" dt="2019-12-17T05:47:57.168" v="5485" actId="478"/>
          <ac:picMkLst>
            <pc:docMk/>
            <pc:sldMk cId="1379387816" sldId="513"/>
            <ac:picMk id="14" creationId="{3AE43858-96F0-49C0-9128-415A3FDC3F59}"/>
          </ac:picMkLst>
        </pc:picChg>
      </pc:sldChg>
      <pc:sldChg chg="addSp delSp modSp add">
        <pc:chgData name="李 晟" userId="ef0463800a78cc49" providerId="LiveId" clId="{64729906-4684-4F60-865F-B7366E026CBA}" dt="2019-12-17T06:04:58.821" v="5626" actId="1076"/>
        <pc:sldMkLst>
          <pc:docMk/>
          <pc:sldMk cId="2536758012" sldId="514"/>
        </pc:sldMkLst>
        <pc:spChg chg="mod">
          <ac:chgData name="李 晟" userId="ef0463800a78cc49" providerId="LiveId" clId="{64729906-4684-4F60-865F-B7366E026CBA}" dt="2019-12-17T05:51:01.837" v="5495" actId="5793"/>
          <ac:spMkLst>
            <pc:docMk/>
            <pc:sldMk cId="2536758012" sldId="514"/>
            <ac:spMk id="2" creationId="{00000000-0000-0000-0000-000000000000}"/>
          </ac:spMkLst>
        </pc:spChg>
        <pc:spChg chg="del">
          <ac:chgData name="李 晟" userId="ef0463800a78cc49" providerId="LiveId" clId="{64729906-4684-4F60-865F-B7366E026CBA}" dt="2019-12-17T05:50:55.852" v="5493" actId="478"/>
          <ac:spMkLst>
            <pc:docMk/>
            <pc:sldMk cId="2536758012" sldId="514"/>
            <ac:spMk id="6" creationId="{EA830719-762A-4306-BDD6-0035DE1439D2}"/>
          </ac:spMkLst>
        </pc:spChg>
        <pc:spChg chg="add mod">
          <ac:chgData name="李 晟" userId="ef0463800a78cc49" providerId="LiveId" clId="{64729906-4684-4F60-865F-B7366E026CBA}" dt="2019-12-17T06:01:24.898" v="5596"/>
          <ac:spMkLst>
            <pc:docMk/>
            <pc:sldMk cId="2536758012" sldId="514"/>
            <ac:spMk id="8" creationId="{F589BF4A-2987-4F63-8661-0081103C4364}"/>
          </ac:spMkLst>
        </pc:spChg>
        <pc:spChg chg="add mod">
          <ac:chgData name="李 晟" userId="ef0463800a78cc49" providerId="LiveId" clId="{64729906-4684-4F60-865F-B7366E026CBA}" dt="2019-12-17T06:04:58.821" v="5626" actId="1076"/>
          <ac:spMkLst>
            <pc:docMk/>
            <pc:sldMk cId="2536758012" sldId="514"/>
            <ac:spMk id="11" creationId="{F7D1A770-49C4-4002-AD73-B573855A5DF3}"/>
          </ac:spMkLst>
        </pc:spChg>
        <pc:spChg chg="del">
          <ac:chgData name="李 晟" userId="ef0463800a78cc49" providerId="LiveId" clId="{64729906-4684-4F60-865F-B7366E026CBA}" dt="2019-12-17T05:50:55.852" v="5493" actId="478"/>
          <ac:spMkLst>
            <pc:docMk/>
            <pc:sldMk cId="2536758012" sldId="514"/>
            <ac:spMk id="37" creationId="{8FEFF7A5-518A-4A75-9578-8EEEA82F0AFC}"/>
          </ac:spMkLst>
        </pc:spChg>
        <pc:picChg chg="del">
          <ac:chgData name="李 晟" userId="ef0463800a78cc49" providerId="LiveId" clId="{64729906-4684-4F60-865F-B7366E026CBA}" dt="2019-12-17T05:50:55.852" v="5493" actId="478"/>
          <ac:picMkLst>
            <pc:docMk/>
            <pc:sldMk cId="2536758012" sldId="514"/>
            <ac:picMk id="5" creationId="{795F3B55-1772-4EED-8382-802DA220D881}"/>
          </ac:picMkLst>
        </pc:picChg>
        <pc:picChg chg="add mod">
          <ac:chgData name="李 晟" userId="ef0463800a78cc49" providerId="LiveId" clId="{64729906-4684-4F60-865F-B7366E026CBA}" dt="2019-12-17T06:03:47.089" v="5601" actId="1076"/>
          <ac:picMkLst>
            <pc:docMk/>
            <pc:sldMk cId="2536758012" sldId="514"/>
            <ac:picMk id="9" creationId="{5831A12F-9F39-4017-8678-55D4A2A83DCB}"/>
          </ac:picMkLst>
        </pc:picChg>
        <pc:picChg chg="add">
          <ac:chgData name="李 晟" userId="ef0463800a78cc49" providerId="LiveId" clId="{64729906-4684-4F60-865F-B7366E026CBA}" dt="2019-12-17T06:03:44.157" v="5600"/>
          <ac:picMkLst>
            <pc:docMk/>
            <pc:sldMk cId="2536758012" sldId="514"/>
            <ac:picMk id="10" creationId="{DF684192-188B-4712-BC64-7B811126FA90}"/>
          </ac:picMkLst>
        </pc:picChg>
        <pc:picChg chg="del">
          <ac:chgData name="李 晟" userId="ef0463800a78cc49" providerId="LiveId" clId="{64729906-4684-4F60-865F-B7366E026CBA}" dt="2019-12-17T05:50:55.852" v="5493" actId="478"/>
          <ac:picMkLst>
            <pc:docMk/>
            <pc:sldMk cId="2536758012" sldId="514"/>
            <ac:picMk id="12" creationId="{949FB756-3B38-4ACB-BA6E-5D4E132FD40E}"/>
          </ac:picMkLst>
        </pc:picChg>
      </pc:sldChg>
      <pc:sldChg chg="addSp delSp modSp add">
        <pc:chgData name="李 晟" userId="ef0463800a78cc49" providerId="LiveId" clId="{64729906-4684-4F60-865F-B7366E026CBA}" dt="2019-12-17T06:07:47.078" v="5636" actId="14100"/>
        <pc:sldMkLst>
          <pc:docMk/>
          <pc:sldMk cId="1271414085" sldId="515"/>
        </pc:sldMkLst>
        <pc:spChg chg="del">
          <ac:chgData name="李 晟" userId="ef0463800a78cc49" providerId="LiveId" clId="{64729906-4684-4F60-865F-B7366E026CBA}" dt="2019-12-17T05:54:54.114" v="5520" actId="478"/>
          <ac:spMkLst>
            <pc:docMk/>
            <pc:sldMk cId="1271414085" sldId="515"/>
            <ac:spMk id="6" creationId="{EA830719-762A-4306-BDD6-0035DE1439D2}"/>
          </ac:spMkLst>
        </pc:spChg>
        <pc:spChg chg="add mod">
          <ac:chgData name="李 晟" userId="ef0463800a78cc49" providerId="LiveId" clId="{64729906-4684-4F60-865F-B7366E026CBA}" dt="2019-12-17T06:07:47.078" v="5636" actId="14100"/>
          <ac:spMkLst>
            <pc:docMk/>
            <pc:sldMk cId="1271414085" sldId="515"/>
            <ac:spMk id="8" creationId="{9BC772D4-3EF0-4354-952E-5227BFBADE95}"/>
          </ac:spMkLst>
        </pc:spChg>
        <pc:spChg chg="del">
          <ac:chgData name="李 晟" userId="ef0463800a78cc49" providerId="LiveId" clId="{64729906-4684-4F60-865F-B7366E026CBA}" dt="2019-12-17T05:54:54.114" v="5520" actId="478"/>
          <ac:spMkLst>
            <pc:docMk/>
            <pc:sldMk cId="1271414085" sldId="515"/>
            <ac:spMk id="37" creationId="{8FEFF7A5-518A-4A75-9578-8EEEA82F0AFC}"/>
          </ac:spMkLst>
        </pc:spChg>
        <pc:picChg chg="add mod">
          <ac:chgData name="李 晟" userId="ef0463800a78cc49" providerId="LiveId" clId="{64729906-4684-4F60-865F-B7366E026CBA}" dt="2019-12-17T05:55:45.197" v="5530" actId="1076"/>
          <ac:picMkLst>
            <pc:docMk/>
            <pc:sldMk cId="1271414085" sldId="515"/>
            <ac:picMk id="3" creationId="{7F1B0693-3A60-4392-A200-310652126920}"/>
          </ac:picMkLst>
        </pc:picChg>
        <pc:picChg chg="del">
          <ac:chgData name="李 晟" userId="ef0463800a78cc49" providerId="LiveId" clId="{64729906-4684-4F60-865F-B7366E026CBA}" dt="2019-12-17T05:54:54.114" v="5520" actId="478"/>
          <ac:picMkLst>
            <pc:docMk/>
            <pc:sldMk cId="1271414085" sldId="515"/>
            <ac:picMk id="5" creationId="{795F3B55-1772-4EED-8382-802DA220D881}"/>
          </ac:picMkLst>
        </pc:picChg>
        <pc:picChg chg="add mod">
          <ac:chgData name="李 晟" userId="ef0463800a78cc49" providerId="LiveId" clId="{64729906-4684-4F60-865F-B7366E026CBA}" dt="2019-12-17T05:56:33.719" v="5534" actId="1076"/>
          <ac:picMkLst>
            <pc:docMk/>
            <pc:sldMk cId="1271414085" sldId="515"/>
            <ac:picMk id="7" creationId="{C46BBE15-1E5A-40BD-A974-46BD6DCC26C1}"/>
          </ac:picMkLst>
        </pc:picChg>
        <pc:picChg chg="del">
          <ac:chgData name="李 晟" userId="ef0463800a78cc49" providerId="LiveId" clId="{64729906-4684-4F60-865F-B7366E026CBA}" dt="2019-12-17T05:54:54.114" v="5520" actId="478"/>
          <ac:picMkLst>
            <pc:docMk/>
            <pc:sldMk cId="1271414085" sldId="515"/>
            <ac:picMk id="12" creationId="{949FB756-3B38-4ACB-BA6E-5D4E132FD40E}"/>
          </ac:picMkLst>
        </pc:picChg>
      </pc:sldChg>
      <pc:sldChg chg="add del">
        <pc:chgData name="李 晟" userId="ef0463800a78cc49" providerId="LiveId" clId="{64729906-4684-4F60-865F-B7366E026CBA}" dt="2019-12-17T06:09:01.862" v="5649" actId="47"/>
        <pc:sldMkLst>
          <pc:docMk/>
          <pc:sldMk cId="415308116" sldId="516"/>
        </pc:sldMkLst>
      </pc:sldChg>
      <pc:sldChg chg="addSp delSp modSp add">
        <pc:chgData name="李 晟" userId="ef0463800a78cc49" providerId="LiveId" clId="{64729906-4684-4F60-865F-B7366E026CBA}" dt="2019-12-18T16:38:20.472" v="6373" actId="1076"/>
        <pc:sldMkLst>
          <pc:docMk/>
          <pc:sldMk cId="3435929333" sldId="517"/>
        </pc:sldMkLst>
        <pc:spChg chg="del">
          <ac:chgData name="李 晟" userId="ef0463800a78cc49" providerId="LiveId" clId="{64729906-4684-4F60-865F-B7366E026CBA}" dt="2019-12-17T06:08:01.008" v="5637" actId="478"/>
          <ac:spMkLst>
            <pc:docMk/>
            <pc:sldMk cId="3435929333" sldId="517"/>
            <ac:spMk id="11" creationId="{F7D1A770-49C4-4002-AD73-B573855A5DF3}"/>
          </ac:spMkLst>
        </pc:spChg>
        <pc:spChg chg="add mod">
          <ac:chgData name="李 晟" userId="ef0463800a78cc49" providerId="LiveId" clId="{64729906-4684-4F60-865F-B7366E026CBA}" dt="2019-12-17T06:08:04.532" v="5639" actId="1076"/>
          <ac:spMkLst>
            <pc:docMk/>
            <pc:sldMk cId="3435929333" sldId="517"/>
            <ac:spMk id="12" creationId="{723F856C-AC99-4BB8-88EA-AC5708748311}"/>
          </ac:spMkLst>
        </pc:spChg>
        <pc:picChg chg="del">
          <ac:chgData name="李 晟" userId="ef0463800a78cc49" providerId="LiveId" clId="{64729906-4684-4F60-865F-B7366E026CBA}" dt="2019-12-17T06:07:32.416" v="5635" actId="478"/>
          <ac:picMkLst>
            <pc:docMk/>
            <pc:sldMk cId="3435929333" sldId="517"/>
            <ac:picMk id="9" creationId="{5831A12F-9F39-4017-8678-55D4A2A83DCB}"/>
          </ac:picMkLst>
        </pc:picChg>
        <pc:picChg chg="add mod">
          <ac:chgData name="李 晟" userId="ef0463800a78cc49" providerId="LiveId" clId="{64729906-4684-4F60-865F-B7366E026CBA}" dt="2019-12-18T16:38:20.472" v="6373" actId="1076"/>
          <ac:picMkLst>
            <pc:docMk/>
            <pc:sldMk cId="3435929333" sldId="517"/>
            <ac:picMk id="13" creationId="{178AD62F-AD68-4F4F-AFC7-A4DAE7C08452}"/>
          </ac:picMkLst>
        </pc:picChg>
        <pc:picChg chg="add del mod">
          <ac:chgData name="李 晟" userId="ef0463800a78cc49" providerId="LiveId" clId="{64729906-4684-4F60-865F-B7366E026CBA}" dt="2019-12-18T16:38:09.775" v="6368" actId="478"/>
          <ac:picMkLst>
            <pc:docMk/>
            <pc:sldMk cId="3435929333" sldId="517"/>
            <ac:picMk id="14" creationId="{33B84ED7-DA2A-4E3B-99DE-FB2F6C6B52FB}"/>
          </ac:picMkLst>
        </pc:picChg>
      </pc:sldChg>
      <pc:sldChg chg="addSp delSp modSp add">
        <pc:chgData name="李 晟" userId="ef0463800a78cc49" providerId="LiveId" clId="{64729906-4684-4F60-865F-B7366E026CBA}" dt="2019-12-17T06:13:09.401" v="5687"/>
        <pc:sldMkLst>
          <pc:docMk/>
          <pc:sldMk cId="1546728442" sldId="518"/>
        </pc:sldMkLst>
        <pc:spChg chg="del">
          <ac:chgData name="李 晟" userId="ef0463800a78cc49" providerId="LiveId" clId="{64729906-4684-4F60-865F-B7366E026CBA}" dt="2019-12-17T06:12:51.649" v="5685" actId="478"/>
          <ac:spMkLst>
            <pc:docMk/>
            <pc:sldMk cId="1546728442" sldId="518"/>
            <ac:spMk id="2" creationId="{00000000-0000-0000-0000-000000000000}"/>
          </ac:spMkLst>
        </pc:spChg>
        <pc:spChg chg="add del mod">
          <ac:chgData name="李 晟" userId="ef0463800a78cc49" providerId="LiveId" clId="{64729906-4684-4F60-865F-B7366E026CBA}" dt="2019-12-17T06:12:54.606" v="5686" actId="478"/>
          <ac:spMkLst>
            <pc:docMk/>
            <pc:sldMk cId="1546728442" sldId="518"/>
            <ac:spMk id="3" creationId="{7C78D3BC-CB29-48EE-92C6-31F647835407}"/>
          </ac:spMkLst>
        </pc:spChg>
        <pc:spChg chg="mod">
          <ac:chgData name="李 晟" userId="ef0463800a78cc49" providerId="LiveId" clId="{64729906-4684-4F60-865F-B7366E026CBA}" dt="2019-12-17T06:12:43.125" v="5683"/>
          <ac:spMkLst>
            <pc:docMk/>
            <pc:sldMk cId="1546728442" sldId="518"/>
            <ac:spMk id="4" creationId="{00000000-0000-0000-0000-000000000000}"/>
          </ac:spMkLst>
        </pc:spChg>
        <pc:spChg chg="del">
          <ac:chgData name="李 晟" userId="ef0463800a78cc49" providerId="LiveId" clId="{64729906-4684-4F60-865F-B7366E026CBA}" dt="2019-12-17T06:12:49.292" v="5684" actId="478"/>
          <ac:spMkLst>
            <pc:docMk/>
            <pc:sldMk cId="1546728442" sldId="518"/>
            <ac:spMk id="8" creationId="{F589BF4A-2987-4F63-8661-0081103C4364}"/>
          </ac:spMkLst>
        </pc:spChg>
        <pc:spChg chg="add">
          <ac:chgData name="李 晟" userId="ef0463800a78cc49" providerId="LiveId" clId="{64729906-4684-4F60-865F-B7366E026CBA}" dt="2019-12-17T06:13:09.401" v="5687"/>
          <ac:spMkLst>
            <pc:docMk/>
            <pc:sldMk cId="1546728442" sldId="518"/>
            <ac:spMk id="11" creationId="{6F319BDB-1AC2-4C7B-B6B1-C6331AEB28CE}"/>
          </ac:spMkLst>
        </pc:spChg>
        <pc:spChg chg="del">
          <ac:chgData name="李 晟" userId="ef0463800a78cc49" providerId="LiveId" clId="{64729906-4684-4F60-865F-B7366E026CBA}" dt="2019-12-17T06:12:49.292" v="5684" actId="478"/>
          <ac:spMkLst>
            <pc:docMk/>
            <pc:sldMk cId="1546728442" sldId="518"/>
            <ac:spMk id="12" creationId="{723F856C-AC99-4BB8-88EA-AC5708748311}"/>
          </ac:spMkLst>
        </pc:spChg>
        <pc:spChg chg="add">
          <ac:chgData name="李 晟" userId="ef0463800a78cc49" providerId="LiveId" clId="{64729906-4684-4F60-865F-B7366E026CBA}" dt="2019-12-17T06:13:09.401" v="5687"/>
          <ac:spMkLst>
            <pc:docMk/>
            <pc:sldMk cId="1546728442" sldId="518"/>
            <ac:spMk id="15" creationId="{05B09BF4-E761-4741-A216-1DC3587DC111}"/>
          </ac:spMkLst>
        </pc:spChg>
        <pc:spChg chg="add">
          <ac:chgData name="李 晟" userId="ef0463800a78cc49" providerId="LiveId" clId="{64729906-4684-4F60-865F-B7366E026CBA}" dt="2019-12-17T06:13:09.401" v="5687"/>
          <ac:spMkLst>
            <pc:docMk/>
            <pc:sldMk cId="1546728442" sldId="518"/>
            <ac:spMk id="16" creationId="{9949ECBB-E9D2-4F71-A382-DA7516797CA6}"/>
          </ac:spMkLst>
        </pc:spChg>
        <pc:spChg chg="add">
          <ac:chgData name="李 晟" userId="ef0463800a78cc49" providerId="LiveId" clId="{64729906-4684-4F60-865F-B7366E026CBA}" dt="2019-12-17T06:13:09.401" v="5687"/>
          <ac:spMkLst>
            <pc:docMk/>
            <pc:sldMk cId="1546728442" sldId="518"/>
            <ac:spMk id="17" creationId="{93683CB3-102F-4CB5-B68F-AC56CAA0609A}"/>
          </ac:spMkLst>
        </pc:spChg>
        <pc:spChg chg="add">
          <ac:chgData name="李 晟" userId="ef0463800a78cc49" providerId="LiveId" clId="{64729906-4684-4F60-865F-B7366E026CBA}" dt="2019-12-17T06:13:09.401" v="5687"/>
          <ac:spMkLst>
            <pc:docMk/>
            <pc:sldMk cId="1546728442" sldId="518"/>
            <ac:spMk id="18" creationId="{75FDEF6E-92F0-434B-8EF8-CB3749CEC896}"/>
          </ac:spMkLst>
        </pc:spChg>
        <pc:spChg chg="add">
          <ac:chgData name="李 晟" userId="ef0463800a78cc49" providerId="LiveId" clId="{64729906-4684-4F60-865F-B7366E026CBA}" dt="2019-12-17T06:13:09.401" v="5687"/>
          <ac:spMkLst>
            <pc:docMk/>
            <pc:sldMk cId="1546728442" sldId="518"/>
            <ac:spMk id="19" creationId="{EB0C57DA-F0CB-446E-BF56-AE71DEA6AC16}"/>
          </ac:spMkLst>
        </pc:spChg>
        <pc:spChg chg="add">
          <ac:chgData name="李 晟" userId="ef0463800a78cc49" providerId="LiveId" clId="{64729906-4684-4F60-865F-B7366E026CBA}" dt="2019-12-17T06:13:09.401" v="5687"/>
          <ac:spMkLst>
            <pc:docMk/>
            <pc:sldMk cId="1546728442" sldId="518"/>
            <ac:spMk id="20" creationId="{B2E1FEA7-15CF-4E1E-ACF4-5EEB23BD345C}"/>
          </ac:spMkLst>
        </pc:spChg>
        <pc:picChg chg="del">
          <ac:chgData name="李 晟" userId="ef0463800a78cc49" providerId="LiveId" clId="{64729906-4684-4F60-865F-B7366E026CBA}" dt="2019-12-17T06:12:49.292" v="5684" actId="478"/>
          <ac:picMkLst>
            <pc:docMk/>
            <pc:sldMk cId="1546728442" sldId="518"/>
            <ac:picMk id="10" creationId="{DF684192-188B-4712-BC64-7B811126FA90}"/>
          </ac:picMkLst>
        </pc:picChg>
        <pc:picChg chg="del">
          <ac:chgData name="李 晟" userId="ef0463800a78cc49" providerId="LiveId" clId="{64729906-4684-4F60-865F-B7366E026CBA}" dt="2019-12-17T06:12:49.292" v="5684" actId="478"/>
          <ac:picMkLst>
            <pc:docMk/>
            <pc:sldMk cId="1546728442" sldId="518"/>
            <ac:picMk id="13" creationId="{178AD62F-AD68-4F4F-AFC7-A4DAE7C08452}"/>
          </ac:picMkLst>
        </pc:picChg>
        <pc:picChg chg="del">
          <ac:chgData name="李 晟" userId="ef0463800a78cc49" providerId="LiveId" clId="{64729906-4684-4F60-865F-B7366E026CBA}" dt="2019-12-17T06:12:49.292" v="5684" actId="478"/>
          <ac:picMkLst>
            <pc:docMk/>
            <pc:sldMk cId="1546728442" sldId="518"/>
            <ac:picMk id="14" creationId="{33B84ED7-DA2A-4E3B-99DE-FB2F6C6B52FB}"/>
          </ac:picMkLst>
        </pc:picChg>
      </pc:sldChg>
      <pc:sldChg chg="addSp delSp modSp add">
        <pc:chgData name="李 晟" userId="ef0463800a78cc49" providerId="LiveId" clId="{64729906-4684-4F60-865F-B7366E026CBA}" dt="2019-12-17T09:45:25.858" v="5957"/>
        <pc:sldMkLst>
          <pc:docMk/>
          <pc:sldMk cId="2543840433" sldId="519"/>
        </pc:sldMkLst>
        <pc:spChg chg="add mod">
          <ac:chgData name="李 晟" userId="ef0463800a78cc49" providerId="LiveId" clId="{64729906-4684-4F60-865F-B7366E026CBA}" dt="2019-12-17T06:13:55.621" v="5727"/>
          <ac:spMkLst>
            <pc:docMk/>
            <pc:sldMk cId="2543840433" sldId="519"/>
            <ac:spMk id="10" creationId="{875F462B-D7F6-492D-B31E-D7F8B7971FD6}"/>
          </ac:spMkLst>
        </pc:spChg>
        <pc:spChg chg="add mod">
          <ac:chgData name="李 晟" userId="ef0463800a78cc49" providerId="LiveId" clId="{64729906-4684-4F60-865F-B7366E026CBA}" dt="2019-12-17T06:14:15.654" v="5730" actId="14100"/>
          <ac:spMkLst>
            <pc:docMk/>
            <pc:sldMk cId="2543840433" sldId="519"/>
            <ac:spMk id="12" creationId="{BC28F661-E11B-4456-96C5-68FDDF91F013}"/>
          </ac:spMkLst>
        </pc:spChg>
        <pc:spChg chg="add mod">
          <ac:chgData name="李 晟" userId="ef0463800a78cc49" providerId="LiveId" clId="{64729906-4684-4F60-865F-B7366E026CBA}" dt="2019-12-17T09:45:25.858" v="5957"/>
          <ac:spMkLst>
            <pc:docMk/>
            <pc:sldMk cId="2543840433" sldId="519"/>
            <ac:spMk id="13" creationId="{2F42F35C-DB37-4936-B4CA-8AB516BD5DBB}"/>
          </ac:spMkLst>
        </pc:spChg>
        <pc:spChg chg="del">
          <ac:chgData name="李 晟" userId="ef0463800a78cc49" providerId="LiveId" clId="{64729906-4684-4F60-865F-B7366E026CBA}" dt="2019-12-17T06:13:21.031" v="5689" actId="478"/>
          <ac:spMkLst>
            <pc:docMk/>
            <pc:sldMk cId="2543840433" sldId="519"/>
            <ac:spMk id="17" creationId="{93683CB3-102F-4CB5-B68F-AC56CAA0609A}"/>
          </ac:spMkLst>
        </pc:spChg>
        <pc:spChg chg="del">
          <ac:chgData name="李 晟" userId="ef0463800a78cc49" providerId="LiveId" clId="{64729906-4684-4F60-865F-B7366E026CBA}" dt="2019-12-17T06:13:21.031" v="5689" actId="478"/>
          <ac:spMkLst>
            <pc:docMk/>
            <pc:sldMk cId="2543840433" sldId="519"/>
            <ac:spMk id="18" creationId="{75FDEF6E-92F0-434B-8EF8-CB3749CEC896}"/>
          </ac:spMkLst>
        </pc:spChg>
        <pc:spChg chg="del">
          <ac:chgData name="李 晟" userId="ef0463800a78cc49" providerId="LiveId" clId="{64729906-4684-4F60-865F-B7366E026CBA}" dt="2019-12-17T06:13:21.031" v="5689" actId="478"/>
          <ac:spMkLst>
            <pc:docMk/>
            <pc:sldMk cId="2543840433" sldId="519"/>
            <ac:spMk id="19" creationId="{EB0C57DA-F0CB-446E-BF56-AE71DEA6AC16}"/>
          </ac:spMkLst>
        </pc:spChg>
        <pc:spChg chg="del">
          <ac:chgData name="李 晟" userId="ef0463800a78cc49" providerId="LiveId" clId="{64729906-4684-4F60-865F-B7366E026CBA}" dt="2019-12-17T06:13:21.031" v="5689" actId="478"/>
          <ac:spMkLst>
            <pc:docMk/>
            <pc:sldMk cId="2543840433" sldId="519"/>
            <ac:spMk id="20" creationId="{B2E1FEA7-15CF-4E1E-ACF4-5EEB23BD345C}"/>
          </ac:spMkLst>
        </pc:spChg>
        <pc:spChg chg="add mod">
          <ac:chgData name="李 晟" userId="ef0463800a78cc49" providerId="LiveId" clId="{64729906-4684-4F60-865F-B7366E026CBA}" dt="2019-12-17T09:31:49.626" v="5781" actId="1076"/>
          <ac:spMkLst>
            <pc:docMk/>
            <pc:sldMk cId="2543840433" sldId="519"/>
            <ac:spMk id="22" creationId="{7BA25004-B292-4F61-9FA5-1C4505D88B69}"/>
          </ac:spMkLst>
        </pc:spChg>
        <pc:spChg chg="add mod">
          <ac:chgData name="李 晟" userId="ef0463800a78cc49" providerId="LiveId" clId="{64729906-4684-4F60-865F-B7366E026CBA}" dt="2019-12-17T09:32:01.263" v="5783" actId="1076"/>
          <ac:spMkLst>
            <pc:docMk/>
            <pc:sldMk cId="2543840433" sldId="519"/>
            <ac:spMk id="23" creationId="{C4DAD54B-7CD5-42BE-B396-F26BBF590DE0}"/>
          </ac:spMkLst>
        </pc:spChg>
        <pc:spChg chg="add mod">
          <ac:chgData name="李 晟" userId="ef0463800a78cc49" providerId="LiveId" clId="{64729906-4684-4F60-865F-B7366E026CBA}" dt="2019-12-17T09:36:01.433" v="5838" actId="1076"/>
          <ac:spMkLst>
            <pc:docMk/>
            <pc:sldMk cId="2543840433" sldId="519"/>
            <ac:spMk id="24" creationId="{82E9C373-CEAB-44C6-B58D-08CB2C2946C3}"/>
          </ac:spMkLst>
        </pc:spChg>
        <pc:spChg chg="add mod">
          <ac:chgData name="李 晟" userId="ef0463800a78cc49" providerId="LiveId" clId="{64729906-4684-4F60-865F-B7366E026CBA}" dt="2019-12-17T09:32:41.488" v="5792" actId="571"/>
          <ac:spMkLst>
            <pc:docMk/>
            <pc:sldMk cId="2543840433" sldId="519"/>
            <ac:spMk id="25" creationId="{3654427F-2681-4154-97EE-888F1C728812}"/>
          </ac:spMkLst>
        </pc:spChg>
        <pc:spChg chg="mod topLvl">
          <ac:chgData name="李 晟" userId="ef0463800a78cc49" providerId="LiveId" clId="{64729906-4684-4F60-865F-B7366E026CBA}" dt="2019-12-17T09:35:42.827" v="5832" actId="164"/>
          <ac:spMkLst>
            <pc:docMk/>
            <pc:sldMk cId="2543840433" sldId="519"/>
            <ac:spMk id="27" creationId="{DA8BE003-5EFD-4FD2-B206-D5DF7A10B41E}"/>
          </ac:spMkLst>
        </pc:spChg>
        <pc:spChg chg="mod topLvl">
          <ac:chgData name="李 晟" userId="ef0463800a78cc49" providerId="LiveId" clId="{64729906-4684-4F60-865F-B7366E026CBA}" dt="2019-12-17T09:35:42.827" v="5832" actId="164"/>
          <ac:spMkLst>
            <pc:docMk/>
            <pc:sldMk cId="2543840433" sldId="519"/>
            <ac:spMk id="28" creationId="{3F12234E-8D93-43A6-B998-F7AD6A5CD2A3}"/>
          </ac:spMkLst>
        </pc:spChg>
        <pc:spChg chg="mod topLvl">
          <ac:chgData name="李 晟" userId="ef0463800a78cc49" providerId="LiveId" clId="{64729906-4684-4F60-865F-B7366E026CBA}" dt="2019-12-17T09:35:42.827" v="5832" actId="164"/>
          <ac:spMkLst>
            <pc:docMk/>
            <pc:sldMk cId="2543840433" sldId="519"/>
            <ac:spMk id="29" creationId="{9743E035-4B78-4E74-93E9-393BF58CE166}"/>
          </ac:spMkLst>
        </pc:spChg>
        <pc:spChg chg="mod topLvl">
          <ac:chgData name="李 晟" userId="ef0463800a78cc49" providerId="LiveId" clId="{64729906-4684-4F60-865F-B7366E026CBA}" dt="2019-12-17T09:35:42.827" v="5832" actId="164"/>
          <ac:spMkLst>
            <pc:docMk/>
            <pc:sldMk cId="2543840433" sldId="519"/>
            <ac:spMk id="30" creationId="{30CC1746-8B59-4154-906D-C977054F1D0A}"/>
          </ac:spMkLst>
        </pc:spChg>
        <pc:spChg chg="mod topLvl">
          <ac:chgData name="李 晟" userId="ef0463800a78cc49" providerId="LiveId" clId="{64729906-4684-4F60-865F-B7366E026CBA}" dt="2019-12-17T09:35:42.827" v="5832" actId="164"/>
          <ac:spMkLst>
            <pc:docMk/>
            <pc:sldMk cId="2543840433" sldId="519"/>
            <ac:spMk id="31" creationId="{64BF70CA-0287-48BA-A805-03C71BE16433}"/>
          </ac:spMkLst>
        </pc:spChg>
        <pc:spChg chg="mod topLvl">
          <ac:chgData name="李 晟" userId="ef0463800a78cc49" providerId="LiveId" clId="{64729906-4684-4F60-865F-B7366E026CBA}" dt="2019-12-17T09:35:42.827" v="5832" actId="164"/>
          <ac:spMkLst>
            <pc:docMk/>
            <pc:sldMk cId="2543840433" sldId="519"/>
            <ac:spMk id="32" creationId="{E308832C-D67F-4D9B-9A91-D8910CEF6B90}"/>
          </ac:spMkLst>
        </pc:spChg>
        <pc:spChg chg="del mod topLvl">
          <ac:chgData name="李 晟" userId="ef0463800a78cc49" providerId="LiveId" clId="{64729906-4684-4F60-865F-B7366E026CBA}" dt="2019-12-17T09:34:32.698" v="5811" actId="478"/>
          <ac:spMkLst>
            <pc:docMk/>
            <pc:sldMk cId="2543840433" sldId="519"/>
            <ac:spMk id="33" creationId="{97AA4DE1-BEFA-4291-A8CC-E123C974E172}"/>
          </ac:spMkLst>
        </pc:spChg>
        <pc:spChg chg="mod topLvl">
          <ac:chgData name="李 晟" userId="ef0463800a78cc49" providerId="LiveId" clId="{64729906-4684-4F60-865F-B7366E026CBA}" dt="2019-12-17T09:35:42.827" v="5832" actId="164"/>
          <ac:spMkLst>
            <pc:docMk/>
            <pc:sldMk cId="2543840433" sldId="519"/>
            <ac:spMk id="34" creationId="{9C8E51FD-AC2A-4F1E-A0AD-48950522F230}"/>
          </ac:spMkLst>
        </pc:spChg>
        <pc:spChg chg="mod topLvl">
          <ac:chgData name="李 晟" userId="ef0463800a78cc49" providerId="LiveId" clId="{64729906-4684-4F60-865F-B7366E026CBA}" dt="2019-12-17T09:35:42.827" v="5832" actId="164"/>
          <ac:spMkLst>
            <pc:docMk/>
            <pc:sldMk cId="2543840433" sldId="519"/>
            <ac:spMk id="35" creationId="{46447ECC-ACAD-472E-8213-B3DB81F3F11A}"/>
          </ac:spMkLst>
        </pc:spChg>
        <pc:spChg chg="add mod">
          <ac:chgData name="李 晟" userId="ef0463800a78cc49" providerId="LiveId" clId="{64729906-4684-4F60-865F-B7366E026CBA}" dt="2019-12-17T09:35:42.827" v="5832" actId="164"/>
          <ac:spMkLst>
            <pc:docMk/>
            <pc:sldMk cId="2543840433" sldId="519"/>
            <ac:spMk id="36" creationId="{292E4CAC-8073-4AE4-9921-9F8AFE52E74A}"/>
          </ac:spMkLst>
        </pc:spChg>
        <pc:spChg chg="add del mod">
          <ac:chgData name="李 晟" userId="ef0463800a78cc49" providerId="LiveId" clId="{64729906-4684-4F60-865F-B7366E026CBA}" dt="2019-12-17T09:36:13.451" v="5842" actId="478"/>
          <ac:spMkLst>
            <pc:docMk/>
            <pc:sldMk cId="2543840433" sldId="519"/>
            <ac:spMk id="37" creationId="{C870FE54-1F32-4937-818C-A43501E72D21}"/>
          </ac:spMkLst>
        </pc:spChg>
        <pc:grpChg chg="add mod">
          <ac:chgData name="李 晟" userId="ef0463800a78cc49" providerId="LiveId" clId="{64729906-4684-4F60-865F-B7366E026CBA}" dt="2019-12-17T09:36:10.517" v="5841" actId="1076"/>
          <ac:grpSpMkLst>
            <pc:docMk/>
            <pc:sldMk cId="2543840433" sldId="519"/>
            <ac:grpSpMk id="5" creationId="{A20F2468-29B4-4024-AC5F-48043F9FE8D5}"/>
          </ac:grpSpMkLst>
        </pc:grpChg>
        <pc:grpChg chg="add del mod">
          <ac:chgData name="李 晟" userId="ef0463800a78cc49" providerId="LiveId" clId="{64729906-4684-4F60-865F-B7366E026CBA}" dt="2019-12-17T09:33:32.136" v="5799" actId="165"/>
          <ac:grpSpMkLst>
            <pc:docMk/>
            <pc:sldMk cId="2543840433" sldId="519"/>
            <ac:grpSpMk id="26" creationId="{04E97238-D02C-46C4-960F-CA56996185AB}"/>
          </ac:grpSpMkLst>
        </pc:grpChg>
        <pc:picChg chg="add del mod">
          <ac:chgData name="李 晟" userId="ef0463800a78cc49" providerId="LiveId" clId="{64729906-4684-4F60-865F-B7366E026CBA}" dt="2019-12-17T09:31:00.529" v="5770" actId="478"/>
          <ac:picMkLst>
            <pc:docMk/>
            <pc:sldMk cId="2543840433" sldId="519"/>
            <ac:picMk id="2" creationId="{E15C59A1-6DAE-4686-829A-3A1412FB5C25}"/>
          </ac:picMkLst>
        </pc:picChg>
        <pc:picChg chg="add mod">
          <ac:chgData name="李 晟" userId="ef0463800a78cc49" providerId="LiveId" clId="{64729906-4684-4F60-865F-B7366E026CBA}" dt="2019-12-17T09:31:10.600" v="5774" actId="1076"/>
          <ac:picMkLst>
            <pc:docMk/>
            <pc:sldMk cId="2543840433" sldId="519"/>
            <ac:picMk id="3" creationId="{787ED6CA-AB1B-4614-9958-4E57B3E21584}"/>
          </ac:picMkLst>
        </pc:picChg>
        <pc:picChg chg="add">
          <ac:chgData name="李 晟" userId="ef0463800a78cc49" providerId="LiveId" clId="{64729906-4684-4F60-865F-B7366E026CBA}" dt="2019-12-17T06:17:18.403" v="5733"/>
          <ac:picMkLst>
            <pc:docMk/>
            <pc:sldMk cId="2543840433" sldId="519"/>
            <ac:picMk id="14" creationId="{BD51BAD6-BA90-43F8-A225-6152EBD9EECB}"/>
          </ac:picMkLst>
        </pc:picChg>
        <pc:picChg chg="add del mod">
          <ac:chgData name="李 晟" userId="ef0463800a78cc49" providerId="LiveId" clId="{64729906-4684-4F60-865F-B7366E026CBA}" dt="2019-12-17T09:26:47.627" v="5769" actId="478"/>
          <ac:picMkLst>
            <pc:docMk/>
            <pc:sldMk cId="2543840433" sldId="519"/>
            <ac:picMk id="21" creationId="{7A806051-C1C3-4896-BE68-290540F72BE2}"/>
          </ac:picMkLst>
        </pc:picChg>
      </pc:sldChg>
      <pc:sldChg chg="addSp delSp modSp add ord modTransition">
        <pc:chgData name="李 晟" userId="ef0463800a78cc49" providerId="LiveId" clId="{64729906-4684-4F60-865F-B7366E026CBA}" dt="2019-12-18T16:37:54.834" v="6367"/>
        <pc:sldMkLst>
          <pc:docMk/>
          <pc:sldMk cId="1762886485" sldId="520"/>
        </pc:sldMkLst>
        <pc:spChg chg="mod">
          <ac:chgData name="李 晟" userId="ef0463800a78cc49" providerId="LiveId" clId="{64729906-4684-4F60-865F-B7366E026CBA}" dt="2019-12-17T09:46:00.960" v="6007" actId="1035"/>
          <ac:spMkLst>
            <pc:docMk/>
            <pc:sldMk cId="1762886485" sldId="520"/>
            <ac:spMk id="10" creationId="{875F462B-D7F6-492D-B31E-D7F8B7971FD6}"/>
          </ac:spMkLst>
        </pc:spChg>
        <pc:spChg chg="del">
          <ac:chgData name="李 晟" userId="ef0463800a78cc49" providerId="LiveId" clId="{64729906-4684-4F60-865F-B7366E026CBA}" dt="2019-12-17T09:45:41.960" v="5962" actId="478"/>
          <ac:spMkLst>
            <pc:docMk/>
            <pc:sldMk cId="1762886485" sldId="520"/>
            <ac:spMk id="11" creationId="{6F319BDB-1AC2-4C7B-B6B1-C6331AEB28CE}"/>
          </ac:spMkLst>
        </pc:spChg>
        <pc:spChg chg="del mod">
          <ac:chgData name="李 晟" userId="ef0463800a78cc49" providerId="LiveId" clId="{64729906-4684-4F60-865F-B7366E026CBA}" dt="2019-12-17T09:45:38.415" v="5961" actId="478"/>
          <ac:spMkLst>
            <pc:docMk/>
            <pc:sldMk cId="1762886485" sldId="520"/>
            <ac:spMk id="12" creationId="{BC28F661-E11B-4456-96C5-68FDDF91F013}"/>
          </ac:spMkLst>
        </pc:spChg>
        <pc:spChg chg="mod">
          <ac:chgData name="李 晟" userId="ef0463800a78cc49" providerId="LiveId" clId="{64729906-4684-4F60-865F-B7366E026CBA}" dt="2019-12-17T09:50:29.054" v="6058"/>
          <ac:spMkLst>
            <pc:docMk/>
            <pc:sldMk cId="1762886485" sldId="520"/>
            <ac:spMk id="13" creationId="{2F42F35C-DB37-4936-B4CA-8AB516BD5DBB}"/>
          </ac:spMkLst>
        </pc:spChg>
        <pc:spChg chg="del">
          <ac:chgData name="李 晟" userId="ef0463800a78cc49" providerId="LiveId" clId="{64729906-4684-4F60-865F-B7366E026CBA}" dt="2019-12-17T09:45:41.960" v="5962" actId="478"/>
          <ac:spMkLst>
            <pc:docMk/>
            <pc:sldMk cId="1762886485" sldId="520"/>
            <ac:spMk id="15" creationId="{05B09BF4-E761-4741-A216-1DC3587DC111}"/>
          </ac:spMkLst>
        </pc:spChg>
        <pc:spChg chg="del">
          <ac:chgData name="李 晟" userId="ef0463800a78cc49" providerId="LiveId" clId="{64729906-4684-4F60-865F-B7366E026CBA}" dt="2019-12-17T09:45:41.960" v="5962" actId="478"/>
          <ac:spMkLst>
            <pc:docMk/>
            <pc:sldMk cId="1762886485" sldId="520"/>
            <ac:spMk id="16" creationId="{9949ECBB-E9D2-4F71-A382-DA7516797CA6}"/>
          </ac:spMkLst>
        </pc:spChg>
        <pc:spChg chg="mod">
          <ac:chgData name="李 晟" userId="ef0463800a78cc49" providerId="LiveId" clId="{64729906-4684-4F60-865F-B7366E026CBA}" dt="2019-12-17T09:56:12.571" v="6177" actId="1035"/>
          <ac:spMkLst>
            <pc:docMk/>
            <pc:sldMk cId="1762886485" sldId="520"/>
            <ac:spMk id="22" creationId="{7BA25004-B292-4F61-9FA5-1C4505D88B69}"/>
          </ac:spMkLst>
        </pc:spChg>
        <pc:spChg chg="mod">
          <ac:chgData name="李 晟" userId="ef0463800a78cc49" providerId="LiveId" clId="{64729906-4684-4F60-865F-B7366E026CBA}" dt="2019-12-17T09:56:12.571" v="6177" actId="1035"/>
          <ac:spMkLst>
            <pc:docMk/>
            <pc:sldMk cId="1762886485" sldId="520"/>
            <ac:spMk id="23" creationId="{C4DAD54B-7CD5-42BE-B396-F26BBF590DE0}"/>
          </ac:spMkLst>
        </pc:spChg>
        <pc:spChg chg="mod">
          <ac:chgData name="李 晟" userId="ef0463800a78cc49" providerId="LiveId" clId="{64729906-4684-4F60-865F-B7366E026CBA}" dt="2019-12-17T09:56:12.571" v="6177" actId="1035"/>
          <ac:spMkLst>
            <pc:docMk/>
            <pc:sldMk cId="1762886485" sldId="520"/>
            <ac:spMk id="24" creationId="{82E9C373-CEAB-44C6-B58D-08CB2C2946C3}"/>
          </ac:spMkLst>
        </pc:spChg>
        <pc:spChg chg="mod">
          <ac:chgData name="李 晟" userId="ef0463800a78cc49" providerId="LiveId" clId="{64729906-4684-4F60-865F-B7366E026CBA}" dt="2019-12-17T09:56:12.571" v="6177" actId="1035"/>
          <ac:spMkLst>
            <pc:docMk/>
            <pc:sldMk cId="1762886485" sldId="520"/>
            <ac:spMk id="25" creationId="{3654427F-2681-4154-97EE-888F1C728812}"/>
          </ac:spMkLst>
        </pc:spChg>
        <pc:spChg chg="add del mod">
          <ac:chgData name="李 晟" userId="ef0463800a78cc49" providerId="LiveId" clId="{64729906-4684-4F60-865F-B7366E026CBA}" dt="2019-12-18T13:53:42.803" v="6297" actId="478"/>
          <ac:spMkLst>
            <pc:docMk/>
            <pc:sldMk cId="1762886485" sldId="520"/>
            <ac:spMk id="26" creationId="{5B073B85-F9F6-4EDE-916D-336E08AC1BE4}"/>
          </ac:spMkLst>
        </pc:spChg>
        <pc:spChg chg="add del mod">
          <ac:chgData name="李 晟" userId="ef0463800a78cc49" providerId="LiveId" clId="{64729906-4684-4F60-865F-B7366E026CBA}" dt="2019-12-18T13:54:42.581" v="6304" actId="478"/>
          <ac:spMkLst>
            <pc:docMk/>
            <pc:sldMk cId="1762886485" sldId="520"/>
            <ac:spMk id="27" creationId="{D05A3193-85B4-4AD8-9191-5531AAEB25E7}"/>
          </ac:spMkLst>
        </pc:spChg>
        <pc:spChg chg="mod">
          <ac:chgData name="李 晟" userId="ef0463800a78cc49" providerId="LiveId" clId="{64729906-4684-4F60-865F-B7366E026CBA}" dt="2019-12-17T09:35:51.822" v="5833" actId="164"/>
          <ac:spMkLst>
            <pc:docMk/>
            <pc:sldMk cId="1762886485" sldId="520"/>
            <ac:spMk id="27" creationId="{DA8BE003-5EFD-4FD2-B206-D5DF7A10B41E}"/>
          </ac:spMkLst>
        </pc:spChg>
        <pc:spChg chg="mod">
          <ac:chgData name="李 晟" userId="ef0463800a78cc49" providerId="LiveId" clId="{64729906-4684-4F60-865F-B7366E026CBA}" dt="2019-12-17T09:35:51.822" v="5833" actId="164"/>
          <ac:spMkLst>
            <pc:docMk/>
            <pc:sldMk cId="1762886485" sldId="520"/>
            <ac:spMk id="28" creationId="{3F12234E-8D93-43A6-B998-F7AD6A5CD2A3}"/>
          </ac:spMkLst>
        </pc:spChg>
        <pc:spChg chg="mod">
          <ac:chgData name="李 晟" userId="ef0463800a78cc49" providerId="LiveId" clId="{64729906-4684-4F60-865F-B7366E026CBA}" dt="2019-12-17T09:35:51.822" v="5833" actId="164"/>
          <ac:spMkLst>
            <pc:docMk/>
            <pc:sldMk cId="1762886485" sldId="520"/>
            <ac:spMk id="29" creationId="{9743E035-4B78-4E74-93E9-393BF58CE166}"/>
          </ac:spMkLst>
        </pc:spChg>
        <pc:spChg chg="mod">
          <ac:chgData name="李 晟" userId="ef0463800a78cc49" providerId="LiveId" clId="{64729906-4684-4F60-865F-B7366E026CBA}" dt="2019-12-17T09:35:51.822" v="5833" actId="164"/>
          <ac:spMkLst>
            <pc:docMk/>
            <pc:sldMk cId="1762886485" sldId="520"/>
            <ac:spMk id="30" creationId="{30CC1746-8B59-4154-906D-C977054F1D0A}"/>
          </ac:spMkLst>
        </pc:spChg>
        <pc:spChg chg="mod">
          <ac:chgData name="李 晟" userId="ef0463800a78cc49" providerId="LiveId" clId="{64729906-4684-4F60-865F-B7366E026CBA}" dt="2019-12-17T09:35:51.822" v="5833" actId="164"/>
          <ac:spMkLst>
            <pc:docMk/>
            <pc:sldMk cId="1762886485" sldId="520"/>
            <ac:spMk id="31" creationId="{64BF70CA-0287-48BA-A805-03C71BE16433}"/>
          </ac:spMkLst>
        </pc:spChg>
        <pc:spChg chg="mod">
          <ac:chgData name="李 晟" userId="ef0463800a78cc49" providerId="LiveId" clId="{64729906-4684-4F60-865F-B7366E026CBA}" dt="2019-12-17T09:35:51.822" v="5833" actId="164"/>
          <ac:spMkLst>
            <pc:docMk/>
            <pc:sldMk cId="1762886485" sldId="520"/>
            <ac:spMk id="32" creationId="{E308832C-D67F-4D9B-9A91-D8910CEF6B90}"/>
          </ac:spMkLst>
        </pc:spChg>
        <pc:spChg chg="mod">
          <ac:chgData name="李 晟" userId="ef0463800a78cc49" providerId="LiveId" clId="{64729906-4684-4F60-865F-B7366E026CBA}" dt="2019-12-17T09:35:51.822" v="5833" actId="164"/>
          <ac:spMkLst>
            <pc:docMk/>
            <pc:sldMk cId="1762886485" sldId="520"/>
            <ac:spMk id="34" creationId="{9C8E51FD-AC2A-4F1E-A0AD-48950522F230}"/>
          </ac:spMkLst>
        </pc:spChg>
        <pc:spChg chg="mod">
          <ac:chgData name="李 晟" userId="ef0463800a78cc49" providerId="LiveId" clId="{64729906-4684-4F60-865F-B7366E026CBA}" dt="2019-12-17T09:35:51.822" v="5833" actId="164"/>
          <ac:spMkLst>
            <pc:docMk/>
            <pc:sldMk cId="1762886485" sldId="520"/>
            <ac:spMk id="35" creationId="{46447ECC-ACAD-472E-8213-B3DB81F3F11A}"/>
          </ac:spMkLst>
        </pc:spChg>
        <pc:spChg chg="mod">
          <ac:chgData name="李 晟" userId="ef0463800a78cc49" providerId="LiveId" clId="{64729906-4684-4F60-865F-B7366E026CBA}" dt="2019-12-17T09:35:51.822" v="5833" actId="164"/>
          <ac:spMkLst>
            <pc:docMk/>
            <pc:sldMk cId="1762886485" sldId="520"/>
            <ac:spMk id="36" creationId="{292E4CAC-8073-4AE4-9921-9F8AFE52E74A}"/>
          </ac:spMkLst>
        </pc:spChg>
        <pc:spChg chg="del">
          <ac:chgData name="李 晟" userId="ef0463800a78cc49" providerId="LiveId" clId="{64729906-4684-4F60-865F-B7366E026CBA}" dt="2019-12-17T09:38:15.753" v="5857" actId="478"/>
          <ac:spMkLst>
            <pc:docMk/>
            <pc:sldMk cId="1762886485" sldId="520"/>
            <ac:spMk id="37" creationId="{C870FE54-1F32-4937-818C-A43501E72D21}"/>
          </ac:spMkLst>
        </pc:spChg>
        <pc:spChg chg="add del mod">
          <ac:chgData name="李 晟" userId="ef0463800a78cc49" providerId="LiveId" clId="{64729906-4684-4F60-865F-B7366E026CBA}" dt="2019-12-17T09:45:44.037" v="5963" actId="478"/>
          <ac:spMkLst>
            <pc:docMk/>
            <pc:sldMk cId="1762886485" sldId="520"/>
            <ac:spMk id="455" creationId="{25ACD8CD-1AA1-4F57-9C63-DB8E9A93691C}"/>
          </ac:spMkLst>
        </pc:spChg>
        <pc:spChg chg="add mod">
          <ac:chgData name="李 晟" userId="ef0463800a78cc49" providerId="LiveId" clId="{64729906-4684-4F60-865F-B7366E026CBA}" dt="2019-12-17T09:55:56.479" v="6155" actId="1076"/>
          <ac:spMkLst>
            <pc:docMk/>
            <pc:sldMk cId="1762886485" sldId="520"/>
            <ac:spMk id="456" creationId="{C488CC5D-ED6C-47D8-94F5-14250BC15C22}"/>
          </ac:spMkLst>
        </pc:spChg>
        <pc:spChg chg="add del mod">
          <ac:chgData name="李 晟" userId="ef0463800a78cc49" providerId="LiveId" clId="{64729906-4684-4F60-865F-B7366E026CBA}" dt="2019-12-18T13:53:40.596" v="6296" actId="478"/>
          <ac:spMkLst>
            <pc:docMk/>
            <pc:sldMk cId="1762886485" sldId="520"/>
            <ac:spMk id="457" creationId="{1DAACC54-6B3B-4B69-84D3-A2BE934A0E74}"/>
          </ac:spMkLst>
        </pc:spChg>
        <pc:spChg chg="add mod">
          <ac:chgData name="李 晟" userId="ef0463800a78cc49" providerId="LiveId" clId="{64729906-4684-4F60-865F-B7366E026CBA}" dt="2019-12-17T09:56:12.571" v="6177" actId="1035"/>
          <ac:spMkLst>
            <pc:docMk/>
            <pc:sldMk cId="1762886485" sldId="520"/>
            <ac:spMk id="458" creationId="{A79772BB-3AB7-4643-ABCC-71773385B051}"/>
          </ac:spMkLst>
        </pc:spChg>
        <pc:spChg chg="add mod">
          <ac:chgData name="李 晟" userId="ef0463800a78cc49" providerId="LiveId" clId="{64729906-4684-4F60-865F-B7366E026CBA}" dt="2019-12-17T09:56:12.571" v="6177" actId="1035"/>
          <ac:spMkLst>
            <pc:docMk/>
            <pc:sldMk cId="1762886485" sldId="520"/>
            <ac:spMk id="459" creationId="{4BDEE39A-28AC-452E-BA41-C85D10948981}"/>
          </ac:spMkLst>
        </pc:spChg>
        <pc:spChg chg="add mod">
          <ac:chgData name="李 晟" userId="ef0463800a78cc49" providerId="LiveId" clId="{64729906-4684-4F60-865F-B7366E026CBA}" dt="2019-12-17T09:56:12.571" v="6177" actId="1035"/>
          <ac:spMkLst>
            <pc:docMk/>
            <pc:sldMk cId="1762886485" sldId="520"/>
            <ac:spMk id="460" creationId="{ADAAB7FE-310B-4B34-82A6-B5E21422DC63}"/>
          </ac:spMkLst>
        </pc:spChg>
        <pc:spChg chg="add mod">
          <ac:chgData name="李 晟" userId="ef0463800a78cc49" providerId="LiveId" clId="{64729906-4684-4F60-865F-B7366E026CBA}" dt="2019-12-17T09:51:49.123" v="6083" actId="571"/>
          <ac:spMkLst>
            <pc:docMk/>
            <pc:sldMk cId="1762886485" sldId="520"/>
            <ac:spMk id="461" creationId="{13F89894-7C15-4E02-8717-EB389D37A5D2}"/>
          </ac:spMkLst>
        </pc:spChg>
        <pc:spChg chg="add mod">
          <ac:chgData name="李 晟" userId="ef0463800a78cc49" providerId="LiveId" clId="{64729906-4684-4F60-865F-B7366E026CBA}" dt="2019-12-17T09:56:33.219" v="6182" actId="1076"/>
          <ac:spMkLst>
            <pc:docMk/>
            <pc:sldMk cId="1762886485" sldId="520"/>
            <ac:spMk id="462" creationId="{612E2492-AB79-4535-B8D7-6834CBE6FE4F}"/>
          </ac:spMkLst>
        </pc:spChg>
        <pc:spChg chg="add mod">
          <ac:chgData name="李 晟" userId="ef0463800a78cc49" providerId="LiveId" clId="{64729906-4684-4F60-865F-B7366E026CBA}" dt="2019-12-17T09:57:08.366" v="6210"/>
          <ac:spMkLst>
            <pc:docMk/>
            <pc:sldMk cId="1762886485" sldId="520"/>
            <ac:spMk id="463" creationId="{B709132A-A375-4C15-A41A-12A63235D8FE}"/>
          </ac:spMkLst>
        </pc:spChg>
        <pc:grpChg chg="add del mod">
          <ac:chgData name="李 晟" userId="ef0463800a78cc49" providerId="LiveId" clId="{64729906-4684-4F60-865F-B7366E026CBA}" dt="2019-12-17T09:38:14.521" v="5856" actId="478"/>
          <ac:grpSpMkLst>
            <pc:docMk/>
            <pc:sldMk cId="1762886485" sldId="520"/>
            <ac:grpSpMk id="2" creationId="{2577F97A-00BC-49B7-B4A9-3FC5B55CC8B1}"/>
          </ac:grpSpMkLst>
        </pc:grpChg>
        <pc:grpChg chg="mod">
          <ac:chgData name="李 晟" userId="ef0463800a78cc49" providerId="LiveId" clId="{64729906-4684-4F60-865F-B7366E026CBA}" dt="2019-12-17T09:41:13.585" v="5890" actId="338"/>
          <ac:grpSpMkLst>
            <pc:docMk/>
            <pc:sldMk cId="1762886485" sldId="520"/>
            <ac:grpSpMk id="7" creationId="{5CB61829-D515-4E71-B120-EFC3D16BFAFC}"/>
          </ac:grpSpMkLst>
        </pc:grpChg>
        <pc:picChg chg="mod">
          <ac:chgData name="李 晟" userId="ef0463800a78cc49" providerId="LiveId" clId="{64729906-4684-4F60-865F-B7366E026CBA}" dt="2019-12-17T09:56:12.571" v="6177" actId="1035"/>
          <ac:picMkLst>
            <pc:docMk/>
            <pc:sldMk cId="1762886485" sldId="520"/>
            <ac:picMk id="3" creationId="{787ED6CA-AB1B-4614-9958-4E57B3E21584}"/>
          </ac:picMkLst>
        </pc:picChg>
        <pc:picChg chg="add mod">
          <ac:chgData name="李 晟" userId="ef0463800a78cc49" providerId="LiveId" clId="{64729906-4684-4F60-865F-B7366E026CBA}" dt="2019-12-17T09:56:12.571" v="6177" actId="1035"/>
          <ac:picMkLst>
            <pc:docMk/>
            <pc:sldMk cId="1762886485" sldId="520"/>
            <ac:picMk id="5" creationId="{AEC7B2BC-CA36-4EA6-A46F-20738E146FCB}"/>
          </ac:picMkLst>
        </pc:picChg>
        <pc:picChg chg="add mod">
          <ac:chgData name="李 晟" userId="ef0463800a78cc49" providerId="LiveId" clId="{64729906-4684-4F60-865F-B7366E026CBA}" dt="2019-12-17T09:56:12.571" v="6177" actId="1035"/>
          <ac:picMkLst>
            <pc:docMk/>
            <pc:sldMk cId="1762886485" sldId="520"/>
            <ac:picMk id="6" creationId="{76214971-4BCA-423B-9782-3F299004CA24}"/>
          </ac:picMkLst>
        </pc:picChg>
        <pc:picChg chg="add del mod">
          <ac:chgData name="李 晟" userId="ef0463800a78cc49" providerId="LiveId" clId="{64729906-4684-4F60-865F-B7366E026CBA}" dt="2019-12-17T09:42:40.908" v="5930" actId="478"/>
          <ac:picMkLst>
            <pc:docMk/>
            <pc:sldMk cId="1762886485" sldId="520"/>
            <ac:picMk id="33" creationId="{6738082C-59A9-4754-881D-812174ECAFD0}"/>
          </ac:picMkLst>
        </pc:picChg>
        <pc:picChg chg="add mod">
          <ac:chgData name="李 晟" userId="ef0463800a78cc49" providerId="LiveId" clId="{64729906-4684-4F60-865F-B7366E026CBA}" dt="2019-12-17T09:56:12.571" v="6177" actId="1035"/>
          <ac:picMkLst>
            <pc:docMk/>
            <pc:sldMk cId="1762886485" sldId="520"/>
            <ac:picMk id="453" creationId="{7697D4B7-B1A9-487C-A000-BAD0BC45675C}"/>
          </ac:picMkLst>
        </pc:picChg>
        <pc:picChg chg="add mod">
          <ac:chgData name="李 晟" userId="ef0463800a78cc49" providerId="LiveId" clId="{64729906-4684-4F60-865F-B7366E026CBA}" dt="2019-12-17T09:56:12.571" v="6177" actId="1035"/>
          <ac:picMkLst>
            <pc:docMk/>
            <pc:sldMk cId="1762886485" sldId="520"/>
            <ac:picMk id="454" creationId="{2D25BDC8-A0F2-4C64-8EE2-2239395003E6}"/>
          </ac:picMkLst>
        </pc:picChg>
      </pc:sldChg>
      <pc:sldChg chg="modSp add">
        <pc:chgData name="李 晟" userId="ef0463800a78cc49" providerId="LiveId" clId="{64729906-4684-4F60-865F-B7366E026CBA}" dt="2019-12-17T09:45:31.041" v="5960"/>
        <pc:sldMkLst>
          <pc:docMk/>
          <pc:sldMk cId="1577159755" sldId="521"/>
        </pc:sldMkLst>
        <pc:spChg chg="mod">
          <ac:chgData name="李 晟" userId="ef0463800a78cc49" providerId="LiveId" clId="{64729906-4684-4F60-865F-B7366E026CBA}" dt="2019-12-17T09:45:31.041" v="5960"/>
          <ac:spMkLst>
            <pc:docMk/>
            <pc:sldMk cId="1577159755" sldId="521"/>
            <ac:spMk id="13" creationId="{2F42F35C-DB37-4936-B4CA-8AB516BD5DBB}"/>
          </ac:spMkLst>
        </pc:spChg>
      </pc:sldChg>
      <pc:sldChg chg="addSp delSp modSp add">
        <pc:chgData name="李 晟" userId="ef0463800a78cc49" providerId="LiveId" clId="{64729906-4684-4F60-865F-B7366E026CBA}" dt="2019-12-18T13:50:20.065" v="6272" actId="1076"/>
        <pc:sldMkLst>
          <pc:docMk/>
          <pc:sldMk cId="2534336145" sldId="522"/>
        </pc:sldMkLst>
        <pc:spChg chg="add mod">
          <ac:chgData name="李 晟" userId="ef0463800a78cc49" providerId="LiveId" clId="{64729906-4684-4F60-865F-B7366E026CBA}" dt="2019-12-18T13:50:20.065" v="6272" actId="1076"/>
          <ac:spMkLst>
            <pc:docMk/>
            <pc:sldMk cId="2534336145" sldId="522"/>
            <ac:spMk id="2" creationId="{D50DEDDB-4F6D-4FB9-9E26-0DB15FB55E18}"/>
          </ac:spMkLst>
        </pc:spChg>
        <pc:spChg chg="mod">
          <ac:chgData name="李 晟" userId="ef0463800a78cc49" providerId="LiveId" clId="{64729906-4684-4F60-865F-B7366E026CBA}" dt="2019-12-18T13:49:23.223" v="6266" actId="14100"/>
          <ac:spMkLst>
            <pc:docMk/>
            <pc:sldMk cId="2534336145" sldId="522"/>
            <ac:spMk id="14" creationId="{A5275659-6DF9-4A5C-B3E4-6F5400C19C3A}"/>
          </ac:spMkLst>
        </pc:spChg>
        <pc:spChg chg="del">
          <ac:chgData name="李 晟" userId="ef0463800a78cc49" providerId="LiveId" clId="{64729906-4684-4F60-865F-B7366E026CBA}" dt="2019-12-18T13:49:43.010" v="6267" actId="478"/>
          <ac:spMkLst>
            <pc:docMk/>
            <pc:sldMk cId="2534336145" sldId="522"/>
            <ac:spMk id="15" creationId="{97C9B8EA-0987-43B4-B0E2-05E0D2D76767}"/>
          </ac:spMkLst>
        </pc:spChg>
      </pc:sldChg>
      <pc:sldChg chg="add del">
        <pc:chgData name="李 晟" userId="ef0463800a78cc49" providerId="LiveId" clId="{64729906-4684-4F60-865F-B7366E026CBA}" dt="2019-12-18T13:48:58.434" v="6262" actId="47"/>
        <pc:sldMkLst>
          <pc:docMk/>
          <pc:sldMk cId="3603647549" sldId="522"/>
        </pc:sldMkLst>
      </pc:sldChg>
      <pc:sldChg chg="modSp add del">
        <pc:chgData name="李 晟" userId="ef0463800a78cc49" providerId="LiveId" clId="{64729906-4684-4F60-865F-B7366E026CBA}" dt="2019-12-18T13:48:59.816" v="6263" actId="47"/>
        <pc:sldMkLst>
          <pc:docMk/>
          <pc:sldMk cId="1092911432" sldId="523"/>
        </pc:sldMkLst>
        <pc:picChg chg="mod">
          <ac:chgData name="李 晟" userId="ef0463800a78cc49" providerId="LiveId" clId="{64729906-4684-4F60-865F-B7366E026CBA}" dt="2019-12-18T13:47:44.573" v="6239" actId="1076"/>
          <ac:picMkLst>
            <pc:docMk/>
            <pc:sldMk cId="1092911432" sldId="523"/>
            <ac:picMk id="276" creationId="{004D74BF-7AE3-4E4E-A8A5-2CEEE58C5FCC}"/>
          </ac:picMkLst>
        </pc:picChg>
      </pc:sldChg>
      <pc:sldChg chg="modSp add">
        <pc:chgData name="李 晟" userId="ef0463800a78cc49" providerId="LiveId" clId="{64729906-4684-4F60-865F-B7366E026CBA}" dt="2019-12-18T13:50:40.022" v="6274" actId="14100"/>
        <pc:sldMkLst>
          <pc:docMk/>
          <pc:sldMk cId="2569888086" sldId="523"/>
        </pc:sldMkLst>
        <pc:spChg chg="mod">
          <ac:chgData name="李 晟" userId="ef0463800a78cc49" providerId="LiveId" clId="{64729906-4684-4F60-865F-B7366E026CBA}" dt="2019-12-18T13:50:40.022" v="6274" actId="14100"/>
          <ac:spMkLst>
            <pc:docMk/>
            <pc:sldMk cId="2569888086" sldId="523"/>
            <ac:spMk id="14" creationId="{A5275659-6DF9-4A5C-B3E4-6F5400C19C3A}"/>
          </ac:spMkLst>
        </pc:spChg>
      </pc:sldChg>
      <pc:sldChg chg="modSp add">
        <pc:chgData name="李 晟" userId="ef0463800a78cc49" providerId="LiveId" clId="{64729906-4684-4F60-865F-B7366E026CBA}" dt="2019-12-18T13:51:04.165" v="6279" actId="1076"/>
        <pc:sldMkLst>
          <pc:docMk/>
          <pc:sldMk cId="1476564996" sldId="524"/>
        </pc:sldMkLst>
        <pc:spChg chg="mod">
          <ac:chgData name="李 晟" userId="ef0463800a78cc49" providerId="LiveId" clId="{64729906-4684-4F60-865F-B7366E026CBA}" dt="2019-12-18T13:51:04.165" v="6279" actId="1076"/>
          <ac:spMkLst>
            <pc:docMk/>
            <pc:sldMk cId="1476564996" sldId="524"/>
            <ac:spMk id="2" creationId="{D50DEDDB-4F6D-4FB9-9E26-0DB15FB55E18}"/>
          </ac:spMkLst>
        </pc:spChg>
        <pc:spChg chg="mod">
          <ac:chgData name="李 晟" userId="ef0463800a78cc49" providerId="LiveId" clId="{64729906-4684-4F60-865F-B7366E026CBA}" dt="2019-12-18T13:50:52.879" v="6276" actId="14100"/>
          <ac:spMkLst>
            <pc:docMk/>
            <pc:sldMk cId="1476564996" sldId="524"/>
            <ac:spMk id="14" creationId="{A5275659-6DF9-4A5C-B3E4-6F5400C19C3A}"/>
          </ac:spMkLst>
        </pc:spChg>
      </pc:sldChg>
      <pc:sldChg chg="addSp delSp modSp add">
        <pc:chgData name="李 晟" userId="ef0463800a78cc49" providerId="LiveId" clId="{64729906-4684-4F60-865F-B7366E026CBA}" dt="2019-12-18T13:52:06.101" v="6291" actId="1076"/>
        <pc:sldMkLst>
          <pc:docMk/>
          <pc:sldMk cId="2533175005" sldId="525"/>
        </pc:sldMkLst>
        <pc:spChg chg="del">
          <ac:chgData name="李 晟" userId="ef0463800a78cc49" providerId="LiveId" clId="{64729906-4684-4F60-865F-B7366E026CBA}" dt="2019-12-18T13:51:41.381" v="6288" actId="478"/>
          <ac:spMkLst>
            <pc:docMk/>
            <pc:sldMk cId="2533175005" sldId="525"/>
            <ac:spMk id="2" creationId="{D50DEDDB-4F6D-4FB9-9E26-0DB15FB55E18}"/>
          </ac:spMkLst>
        </pc:spChg>
        <pc:spChg chg="mod">
          <ac:chgData name="李 晟" userId="ef0463800a78cc49" providerId="LiveId" clId="{64729906-4684-4F60-865F-B7366E026CBA}" dt="2019-12-18T13:52:06.101" v="6291" actId="1076"/>
          <ac:spMkLst>
            <pc:docMk/>
            <pc:sldMk cId="2533175005" sldId="525"/>
            <ac:spMk id="14" creationId="{A5275659-6DF9-4A5C-B3E4-6F5400C19C3A}"/>
          </ac:spMkLst>
        </pc:spChg>
        <pc:spChg chg="add mod">
          <ac:chgData name="李 晟" userId="ef0463800a78cc49" providerId="LiveId" clId="{64729906-4684-4F60-865F-B7366E026CBA}" dt="2019-12-18T13:51:48.292" v="6289" actId="207"/>
          <ac:spMkLst>
            <pc:docMk/>
            <pc:sldMk cId="2533175005" sldId="525"/>
            <ac:spMk id="16" creationId="{611BD765-8991-4F79-9703-2C2532320152}"/>
          </ac:spMkLst>
        </pc:spChg>
        <pc:spChg chg="add mod">
          <ac:chgData name="李 晟" userId="ef0463800a78cc49" providerId="LiveId" clId="{64729906-4684-4F60-865F-B7366E026CBA}" dt="2019-12-18T13:51:53.156" v="6290" actId="207"/>
          <ac:spMkLst>
            <pc:docMk/>
            <pc:sldMk cId="2533175005" sldId="525"/>
            <ac:spMk id="17" creationId="{B09D1605-81A0-4D14-8358-97C982E85B4C}"/>
          </ac:spMkLst>
        </pc:spChg>
        <pc:picChg chg="mod">
          <ac:chgData name="李 晟" userId="ef0463800a78cc49" providerId="LiveId" clId="{64729906-4684-4F60-865F-B7366E026CBA}" dt="2019-12-18T13:51:33.806" v="6286" actId="1076"/>
          <ac:picMkLst>
            <pc:docMk/>
            <pc:sldMk cId="2533175005" sldId="525"/>
            <ac:picMk id="276" creationId="{004D74BF-7AE3-4E4E-A8A5-2CEEE58C5FCC}"/>
          </ac:picMkLst>
        </pc:picChg>
      </pc:sldChg>
      <pc:sldMasterChg chg="delSldLayout modSldLayout">
        <pc:chgData name="李 晟" userId="ef0463800a78cc49" providerId="LiveId" clId="{64729906-4684-4F60-865F-B7366E026CBA}" dt="2019-12-16T16:08:09.662" v="92" actId="2696"/>
        <pc:sldMasterMkLst>
          <pc:docMk/>
          <pc:sldMasterMk cId="1720295632" sldId="2147483672"/>
        </pc:sldMasterMkLst>
        <pc:sldLayoutChg chg="modSp">
          <pc:chgData name="李 晟" userId="ef0463800a78cc49" providerId="LiveId" clId="{64729906-4684-4F60-865F-B7366E026CBA}" dt="2019-12-16T16:07:36.271" v="91"/>
          <pc:sldLayoutMkLst>
            <pc:docMk/>
            <pc:sldMasterMk cId="1720295632" sldId="2147483672"/>
            <pc:sldLayoutMk cId="1358455048" sldId="2147483674"/>
          </pc:sldLayoutMkLst>
          <pc:spChg chg="mod">
            <ac:chgData name="李 晟" userId="ef0463800a78cc49" providerId="LiveId" clId="{64729906-4684-4F60-865F-B7366E026CBA}" dt="2019-12-16T16:07:36.271" v="91"/>
            <ac:spMkLst>
              <pc:docMk/>
              <pc:sldMasterMk cId="1720295632" sldId="2147483672"/>
              <pc:sldLayoutMk cId="1358455048" sldId="2147483674"/>
              <ac:spMk id="3" creationId="{00000000-0000-0000-0000-000000000000}"/>
            </ac:spMkLst>
          </pc:spChg>
        </pc:sldLayoutChg>
        <pc:sldLayoutChg chg="del">
          <pc:chgData name="李 晟" userId="ef0463800a78cc49" providerId="LiveId" clId="{64729906-4684-4F60-865F-B7366E026CBA}" dt="2019-12-16T16:08:09.662" v="92" actId="2696"/>
          <pc:sldLayoutMkLst>
            <pc:docMk/>
            <pc:sldMasterMk cId="1720295632" sldId="2147483672"/>
            <pc:sldLayoutMk cId="3516598734" sldId="2147483685"/>
          </pc:sldLayoutMkLst>
        </pc:sldLayoutChg>
      </pc:sldMasterChg>
    </pc:docChg>
  </pc:docChgLst>
  <pc:docChgLst>
    <pc:chgData name="李 晟" userId="ef0463800a78cc49" providerId="LiveId" clId="{24352A88-3EB9-4730-897E-12B07D432323}"/>
    <pc:docChg chg="undo custSel addSld delSld modSld">
      <pc:chgData name="李 晟" userId="ef0463800a78cc49" providerId="LiveId" clId="{24352A88-3EB9-4730-897E-12B07D432323}" dt="2019-12-18T08:49:58.745" v="501"/>
      <pc:docMkLst>
        <pc:docMk/>
      </pc:docMkLst>
      <pc:sldChg chg="modSp modTransition">
        <pc:chgData name="李 晟" userId="ef0463800a78cc49" providerId="LiveId" clId="{24352A88-3EB9-4730-897E-12B07D432323}" dt="2019-12-18T08:37:42.230" v="485"/>
        <pc:sldMkLst>
          <pc:docMk/>
          <pc:sldMk cId="1917452482" sldId="304"/>
        </pc:sldMkLst>
        <pc:spChg chg="mod">
          <ac:chgData name="李 晟" userId="ef0463800a78cc49" providerId="LiveId" clId="{24352A88-3EB9-4730-897E-12B07D432323}" dt="2019-12-16T08:05:53.635" v="61"/>
          <ac:spMkLst>
            <pc:docMk/>
            <pc:sldMk cId="1917452482" sldId="304"/>
            <ac:spMk id="2" creationId="{00000000-0000-0000-0000-000000000000}"/>
          </ac:spMkLst>
        </pc:spChg>
        <pc:spChg chg="mod">
          <ac:chgData name="李 晟" userId="ef0463800a78cc49" providerId="LiveId" clId="{24352A88-3EB9-4730-897E-12B07D432323}" dt="2019-12-16T13:04:14.020" v="193"/>
          <ac:spMkLst>
            <pc:docMk/>
            <pc:sldMk cId="1917452482" sldId="304"/>
            <ac:spMk id="3" creationId="{00000000-0000-0000-0000-000000000000}"/>
          </ac:spMkLst>
        </pc:spChg>
      </pc:sldChg>
      <pc:sldChg chg="addSp modSp modTransition modAnim">
        <pc:chgData name="李 晟" userId="ef0463800a78cc49" providerId="LiveId" clId="{24352A88-3EB9-4730-897E-12B07D432323}" dt="2019-12-18T08:37:42.230" v="485"/>
        <pc:sldMkLst>
          <pc:docMk/>
          <pc:sldMk cId="125330086" sldId="428"/>
        </pc:sldMkLst>
        <pc:spChg chg="mod">
          <ac:chgData name="李 晟" userId="ef0463800a78cc49" providerId="LiveId" clId="{24352A88-3EB9-4730-897E-12B07D432323}" dt="2019-12-16T12:37:15.627" v="80"/>
          <ac:spMkLst>
            <pc:docMk/>
            <pc:sldMk cId="125330086" sldId="428"/>
            <ac:spMk id="2" creationId="{00000000-0000-0000-0000-000000000000}"/>
          </ac:spMkLst>
        </pc:spChg>
        <pc:picChg chg="add mod">
          <ac:chgData name="李 晟" userId="ef0463800a78cc49" providerId="LiveId" clId="{24352A88-3EB9-4730-897E-12B07D432323}" dt="2019-12-16T08:48:57.069" v="66" actId="1076"/>
          <ac:picMkLst>
            <pc:docMk/>
            <pc:sldMk cId="125330086" sldId="428"/>
            <ac:picMk id="5" creationId="{B7D665ED-7347-4715-91FF-D608DD592A2A}"/>
          </ac:picMkLst>
        </pc:picChg>
      </pc:sldChg>
      <pc:sldChg chg="del">
        <pc:chgData name="李 晟" userId="ef0463800a78cc49" providerId="LiveId" clId="{24352A88-3EB9-4730-897E-12B07D432323}" dt="2019-12-16T03:05:56.700" v="7" actId="2696"/>
        <pc:sldMkLst>
          <pc:docMk/>
          <pc:sldMk cId="1171395696" sldId="431"/>
        </pc:sldMkLst>
      </pc:sldChg>
      <pc:sldChg chg="del">
        <pc:chgData name="李 晟" userId="ef0463800a78cc49" providerId="LiveId" clId="{24352A88-3EB9-4730-897E-12B07D432323}" dt="2019-12-16T03:05:56.703" v="8" actId="2696"/>
        <pc:sldMkLst>
          <pc:docMk/>
          <pc:sldMk cId="476240172" sldId="432"/>
        </pc:sldMkLst>
      </pc:sldChg>
      <pc:sldChg chg="del">
        <pc:chgData name="李 晟" userId="ef0463800a78cc49" providerId="LiveId" clId="{24352A88-3EB9-4730-897E-12B07D432323}" dt="2019-12-16T03:05:56.706" v="9" actId="2696"/>
        <pc:sldMkLst>
          <pc:docMk/>
          <pc:sldMk cId="1026260041" sldId="433"/>
        </pc:sldMkLst>
      </pc:sldChg>
      <pc:sldChg chg="del">
        <pc:chgData name="李 晟" userId="ef0463800a78cc49" providerId="LiveId" clId="{24352A88-3EB9-4730-897E-12B07D432323}" dt="2019-12-16T03:05:56.719" v="18" actId="2696"/>
        <pc:sldMkLst>
          <pc:docMk/>
          <pc:sldMk cId="362719183" sldId="434"/>
        </pc:sldMkLst>
      </pc:sldChg>
      <pc:sldChg chg="del">
        <pc:chgData name="李 晟" userId="ef0463800a78cc49" providerId="LiveId" clId="{24352A88-3EB9-4730-897E-12B07D432323}" dt="2019-12-16T03:05:56.680" v="0" actId="2696"/>
        <pc:sldMkLst>
          <pc:docMk/>
          <pc:sldMk cId="1460234214" sldId="436"/>
        </pc:sldMkLst>
      </pc:sldChg>
      <pc:sldChg chg="del">
        <pc:chgData name="李 晟" userId="ef0463800a78cc49" providerId="LiveId" clId="{24352A88-3EB9-4730-897E-12B07D432323}" dt="2019-12-16T03:05:56.722" v="19" actId="2696"/>
        <pc:sldMkLst>
          <pc:docMk/>
          <pc:sldMk cId="1212919476" sldId="437"/>
        </pc:sldMkLst>
      </pc:sldChg>
      <pc:sldChg chg="modTransition">
        <pc:chgData name="李 晟" userId="ef0463800a78cc49" providerId="LiveId" clId="{24352A88-3EB9-4730-897E-12B07D432323}" dt="2019-12-18T08:37:42.230" v="485"/>
        <pc:sldMkLst>
          <pc:docMk/>
          <pc:sldMk cId="1184603708" sldId="441"/>
        </pc:sldMkLst>
      </pc:sldChg>
      <pc:sldChg chg="del">
        <pc:chgData name="李 晟" userId="ef0463800a78cc49" providerId="LiveId" clId="{24352A88-3EB9-4730-897E-12B07D432323}" dt="2019-12-16T03:05:56.685" v="2" actId="2696"/>
        <pc:sldMkLst>
          <pc:docMk/>
          <pc:sldMk cId="2133651296" sldId="442"/>
        </pc:sldMkLst>
      </pc:sldChg>
      <pc:sldChg chg="del">
        <pc:chgData name="李 晟" userId="ef0463800a78cc49" providerId="LiveId" clId="{24352A88-3EB9-4730-897E-12B07D432323}" dt="2019-12-16T03:05:56.687" v="3" actId="2696"/>
        <pc:sldMkLst>
          <pc:docMk/>
          <pc:sldMk cId="2074319330" sldId="443"/>
        </pc:sldMkLst>
      </pc:sldChg>
      <pc:sldChg chg="del">
        <pc:chgData name="李 晟" userId="ef0463800a78cc49" providerId="LiveId" clId="{24352A88-3EB9-4730-897E-12B07D432323}" dt="2019-12-16T03:05:56.689" v="4" actId="2696"/>
        <pc:sldMkLst>
          <pc:docMk/>
          <pc:sldMk cId="835453912" sldId="444"/>
        </pc:sldMkLst>
      </pc:sldChg>
      <pc:sldChg chg="del">
        <pc:chgData name="李 晟" userId="ef0463800a78cc49" providerId="LiveId" clId="{24352A88-3EB9-4730-897E-12B07D432323}" dt="2019-12-16T03:05:56.683" v="1" actId="2696"/>
        <pc:sldMkLst>
          <pc:docMk/>
          <pc:sldMk cId="2806082750" sldId="446"/>
        </pc:sldMkLst>
      </pc:sldChg>
      <pc:sldChg chg="del">
        <pc:chgData name="李 晟" userId="ef0463800a78cc49" providerId="LiveId" clId="{24352A88-3EB9-4730-897E-12B07D432323}" dt="2019-12-16T03:05:56.709" v="11" actId="2696"/>
        <pc:sldMkLst>
          <pc:docMk/>
          <pc:sldMk cId="3140451215" sldId="448"/>
        </pc:sldMkLst>
      </pc:sldChg>
      <pc:sldChg chg="del">
        <pc:chgData name="李 晟" userId="ef0463800a78cc49" providerId="LiveId" clId="{24352A88-3EB9-4730-897E-12B07D432323}" dt="2019-12-16T03:05:56.707" v="10" actId="2696"/>
        <pc:sldMkLst>
          <pc:docMk/>
          <pc:sldMk cId="3472934130" sldId="451"/>
        </pc:sldMkLst>
      </pc:sldChg>
      <pc:sldChg chg="del">
        <pc:chgData name="李 晟" userId="ef0463800a78cc49" providerId="LiveId" clId="{24352A88-3EB9-4730-897E-12B07D432323}" dt="2019-12-16T03:05:56.710" v="12" actId="2696"/>
        <pc:sldMkLst>
          <pc:docMk/>
          <pc:sldMk cId="1324713885" sldId="453"/>
        </pc:sldMkLst>
      </pc:sldChg>
      <pc:sldChg chg="del">
        <pc:chgData name="李 晟" userId="ef0463800a78cc49" providerId="LiveId" clId="{24352A88-3EB9-4730-897E-12B07D432323}" dt="2019-12-16T03:05:56.712" v="13" actId="2696"/>
        <pc:sldMkLst>
          <pc:docMk/>
          <pc:sldMk cId="1513203669" sldId="454"/>
        </pc:sldMkLst>
      </pc:sldChg>
      <pc:sldChg chg="del">
        <pc:chgData name="李 晟" userId="ef0463800a78cc49" providerId="LiveId" clId="{24352A88-3EB9-4730-897E-12B07D432323}" dt="2019-12-16T03:05:56.718" v="17" actId="2696"/>
        <pc:sldMkLst>
          <pc:docMk/>
          <pc:sldMk cId="3182222334" sldId="455"/>
        </pc:sldMkLst>
      </pc:sldChg>
      <pc:sldChg chg="del">
        <pc:chgData name="李 晟" userId="ef0463800a78cc49" providerId="LiveId" clId="{24352A88-3EB9-4730-897E-12B07D432323}" dt="2019-12-16T03:05:56.715" v="15" actId="2696"/>
        <pc:sldMkLst>
          <pc:docMk/>
          <pc:sldMk cId="3430721735" sldId="456"/>
        </pc:sldMkLst>
      </pc:sldChg>
      <pc:sldChg chg="del">
        <pc:chgData name="李 晟" userId="ef0463800a78cc49" providerId="LiveId" clId="{24352A88-3EB9-4730-897E-12B07D432323}" dt="2019-12-16T03:05:56.717" v="16" actId="2696"/>
        <pc:sldMkLst>
          <pc:docMk/>
          <pc:sldMk cId="2176379989" sldId="458"/>
        </pc:sldMkLst>
      </pc:sldChg>
      <pc:sldChg chg="del">
        <pc:chgData name="李 晟" userId="ef0463800a78cc49" providerId="LiveId" clId="{24352A88-3EB9-4730-897E-12B07D432323}" dt="2019-12-16T03:05:56.693" v="5" actId="2696"/>
        <pc:sldMkLst>
          <pc:docMk/>
          <pc:sldMk cId="1475238125" sldId="459"/>
        </pc:sldMkLst>
      </pc:sldChg>
      <pc:sldChg chg="del">
        <pc:chgData name="李 晟" userId="ef0463800a78cc49" providerId="LiveId" clId="{24352A88-3EB9-4730-897E-12B07D432323}" dt="2019-12-16T03:05:56.723" v="20" actId="2696"/>
        <pc:sldMkLst>
          <pc:docMk/>
          <pc:sldMk cId="228187518" sldId="462"/>
        </pc:sldMkLst>
      </pc:sldChg>
      <pc:sldChg chg="del">
        <pc:chgData name="李 晟" userId="ef0463800a78cc49" providerId="LiveId" clId="{24352A88-3EB9-4730-897E-12B07D432323}" dt="2019-12-16T03:05:56.725" v="21" actId="2696"/>
        <pc:sldMkLst>
          <pc:docMk/>
          <pc:sldMk cId="929001853" sldId="463"/>
        </pc:sldMkLst>
      </pc:sldChg>
      <pc:sldChg chg="del">
        <pc:chgData name="李 晟" userId="ef0463800a78cc49" providerId="LiveId" clId="{24352A88-3EB9-4730-897E-12B07D432323}" dt="2019-12-16T03:05:56.726" v="22" actId="2696"/>
        <pc:sldMkLst>
          <pc:docMk/>
          <pc:sldMk cId="1588130132" sldId="464"/>
        </pc:sldMkLst>
      </pc:sldChg>
      <pc:sldChg chg="del">
        <pc:chgData name="李 晟" userId="ef0463800a78cc49" providerId="LiveId" clId="{24352A88-3EB9-4730-897E-12B07D432323}" dt="2019-12-16T03:05:56.727" v="23" actId="2696"/>
        <pc:sldMkLst>
          <pc:docMk/>
          <pc:sldMk cId="1110061647" sldId="465"/>
        </pc:sldMkLst>
      </pc:sldChg>
      <pc:sldChg chg="modSp modTransition">
        <pc:chgData name="李 晟" userId="ef0463800a78cc49" providerId="LiveId" clId="{24352A88-3EB9-4730-897E-12B07D432323}" dt="2019-12-18T08:37:42.230" v="485"/>
        <pc:sldMkLst>
          <pc:docMk/>
          <pc:sldMk cId="1104729537" sldId="466"/>
        </pc:sldMkLst>
        <pc:spChg chg="mod">
          <ac:chgData name="李 晟" userId="ef0463800a78cc49" providerId="LiveId" clId="{24352A88-3EB9-4730-897E-12B07D432323}" dt="2019-12-18T02:52:18.981" v="479"/>
          <ac:spMkLst>
            <pc:docMk/>
            <pc:sldMk cId="1104729537" sldId="466"/>
            <ac:spMk id="2" creationId="{00000000-0000-0000-0000-000000000000}"/>
          </ac:spMkLst>
        </pc:spChg>
      </pc:sldChg>
      <pc:sldChg chg="del">
        <pc:chgData name="李 晟" userId="ef0463800a78cc49" providerId="LiveId" clId="{24352A88-3EB9-4730-897E-12B07D432323}" dt="2019-12-16T03:05:56.713" v="14" actId="2696"/>
        <pc:sldMkLst>
          <pc:docMk/>
          <pc:sldMk cId="1336238849" sldId="467"/>
        </pc:sldMkLst>
      </pc:sldChg>
      <pc:sldChg chg="addSp delSp modSp add modTransition">
        <pc:chgData name="李 晟" userId="ef0463800a78cc49" providerId="LiveId" clId="{24352A88-3EB9-4730-897E-12B07D432323}" dt="2019-12-18T08:37:42.230" v="485"/>
        <pc:sldMkLst>
          <pc:docMk/>
          <pc:sldMk cId="2761979347" sldId="467"/>
        </pc:sldMkLst>
        <pc:spChg chg="mod">
          <ac:chgData name="李 晟" userId="ef0463800a78cc49" providerId="LiveId" clId="{24352A88-3EB9-4730-897E-12B07D432323}" dt="2019-12-16T13:17:23.492" v="315" actId="404"/>
          <ac:spMkLst>
            <pc:docMk/>
            <pc:sldMk cId="2761979347" sldId="467"/>
            <ac:spMk id="2" creationId="{00000000-0000-0000-0000-000000000000}"/>
          </ac:spMkLst>
        </pc:spChg>
        <pc:spChg chg="mod">
          <ac:chgData name="李 晟" userId="ef0463800a78cc49" providerId="LiveId" clId="{24352A88-3EB9-4730-897E-12B07D432323}" dt="2019-12-16T03:06:25.705" v="45"/>
          <ac:spMkLst>
            <pc:docMk/>
            <pc:sldMk cId="2761979347" sldId="467"/>
            <ac:spMk id="4" creationId="{00000000-0000-0000-0000-000000000000}"/>
          </ac:spMkLst>
        </pc:spChg>
        <pc:spChg chg="add mod">
          <ac:chgData name="李 晟" userId="ef0463800a78cc49" providerId="LiveId" clId="{24352A88-3EB9-4730-897E-12B07D432323}" dt="2019-12-16T13:18:04.098" v="322" actId="1076"/>
          <ac:spMkLst>
            <pc:docMk/>
            <pc:sldMk cId="2761979347" sldId="467"/>
            <ac:spMk id="5" creationId="{6326E8B8-03EF-40A2-8C3A-7F9CC030AD34}"/>
          </ac:spMkLst>
        </pc:spChg>
        <pc:spChg chg="add mod">
          <ac:chgData name="李 晟" userId="ef0463800a78cc49" providerId="LiveId" clId="{24352A88-3EB9-4730-897E-12B07D432323}" dt="2019-12-16T13:28:34.281" v="376" actId="1076"/>
          <ac:spMkLst>
            <pc:docMk/>
            <pc:sldMk cId="2761979347" sldId="467"/>
            <ac:spMk id="6" creationId="{1AA1D959-62FF-4C23-8844-B36A8DF1B8D7}"/>
          </ac:spMkLst>
        </pc:spChg>
        <pc:spChg chg="add mod">
          <ac:chgData name="李 晟" userId="ef0463800a78cc49" providerId="LiveId" clId="{24352A88-3EB9-4730-897E-12B07D432323}" dt="2019-12-16T13:18:27.059" v="324" actId="1076"/>
          <ac:spMkLst>
            <pc:docMk/>
            <pc:sldMk cId="2761979347" sldId="467"/>
            <ac:spMk id="7" creationId="{92450AE9-5123-4307-BE25-05A5CF7D9A07}"/>
          </ac:spMkLst>
        </pc:spChg>
        <pc:spChg chg="add mod">
          <ac:chgData name="李 晟" userId="ef0463800a78cc49" providerId="LiveId" clId="{24352A88-3EB9-4730-897E-12B07D432323}" dt="2019-12-16T13:19:34.983" v="364" actId="207"/>
          <ac:spMkLst>
            <pc:docMk/>
            <pc:sldMk cId="2761979347" sldId="467"/>
            <ac:spMk id="8" creationId="{842B05F7-81E8-4EB9-978D-900A26E19BA3}"/>
          </ac:spMkLst>
        </pc:spChg>
        <pc:spChg chg="mod">
          <ac:chgData name="李 晟" userId="ef0463800a78cc49" providerId="LiveId" clId="{24352A88-3EB9-4730-897E-12B07D432323}" dt="2019-12-16T13:29:33.614" v="391" actId="14100"/>
          <ac:spMkLst>
            <pc:docMk/>
            <pc:sldMk cId="2761979347" sldId="467"/>
            <ac:spMk id="12" creationId="{F38B735D-7307-4FA6-BCDB-C28559A8CAB6}"/>
          </ac:spMkLst>
        </pc:spChg>
        <pc:spChg chg="mod">
          <ac:chgData name="李 晟" userId="ef0463800a78cc49" providerId="LiveId" clId="{24352A88-3EB9-4730-897E-12B07D432323}" dt="2019-12-16T13:29:37.148" v="392" actId="14100"/>
          <ac:spMkLst>
            <pc:docMk/>
            <pc:sldMk cId="2761979347" sldId="467"/>
            <ac:spMk id="13" creationId="{329A66A5-7A86-4585-8B0B-A781442D8ECD}"/>
          </ac:spMkLst>
        </pc:spChg>
        <pc:spChg chg="mod">
          <ac:chgData name="李 晟" userId="ef0463800a78cc49" providerId="LiveId" clId="{24352A88-3EB9-4730-897E-12B07D432323}" dt="2019-12-16T13:29:18.109" v="389" actId="1076"/>
          <ac:spMkLst>
            <pc:docMk/>
            <pc:sldMk cId="2761979347" sldId="467"/>
            <ac:spMk id="14" creationId="{C4AC13E4-F4D3-44D7-A99F-9ED578328EE4}"/>
          </ac:spMkLst>
        </pc:spChg>
        <pc:spChg chg="mod">
          <ac:chgData name="李 晟" userId="ef0463800a78cc49" providerId="LiveId" clId="{24352A88-3EB9-4730-897E-12B07D432323}" dt="2019-12-16T13:29:22.964" v="390" actId="1076"/>
          <ac:spMkLst>
            <pc:docMk/>
            <pc:sldMk cId="2761979347" sldId="467"/>
            <ac:spMk id="17" creationId="{6770C73F-4719-4AFA-8D0A-980F625A1A63}"/>
          </ac:spMkLst>
        </pc:spChg>
        <pc:spChg chg="add del mod">
          <ac:chgData name="李 晟" userId="ef0463800a78cc49" providerId="LiveId" clId="{24352A88-3EB9-4730-897E-12B07D432323}" dt="2019-12-16T13:34:23.662" v="400"/>
          <ac:spMkLst>
            <pc:docMk/>
            <pc:sldMk cId="2761979347" sldId="467"/>
            <ac:spMk id="20" creationId="{12EBFCC2-5563-476E-AD2D-2F5DE6E0B62A}"/>
          </ac:spMkLst>
        </pc:spChg>
        <pc:grpChg chg="mod">
          <ac:chgData name="李 晟" userId="ef0463800a78cc49" providerId="LiveId" clId="{24352A88-3EB9-4730-897E-12B07D432323}" dt="2019-12-16T13:29:37.148" v="392" actId="14100"/>
          <ac:grpSpMkLst>
            <pc:docMk/>
            <pc:sldMk cId="2761979347" sldId="467"/>
            <ac:grpSpMk id="10" creationId="{79FF0DFF-8B62-4438-8022-0861FB48B2F4}"/>
          </ac:grpSpMkLst>
        </pc:grpChg>
        <pc:picChg chg="add del mod">
          <ac:chgData name="李 晟" userId="ef0463800a78cc49" providerId="LiveId" clId="{24352A88-3EB9-4730-897E-12B07D432323}" dt="2019-12-16T13:28:29.364" v="374" actId="338"/>
          <ac:picMkLst>
            <pc:docMk/>
            <pc:sldMk cId="2761979347" sldId="467"/>
            <ac:picMk id="9" creationId="{14E77785-673A-4B8C-933C-DDCC84C290E6}"/>
          </ac:picMkLst>
        </pc:picChg>
      </pc:sldChg>
      <pc:sldChg chg="del">
        <pc:chgData name="李 晟" userId="ef0463800a78cc49" providerId="LiveId" clId="{24352A88-3EB9-4730-897E-12B07D432323}" dt="2019-12-16T03:05:56.697" v="6" actId="2696"/>
        <pc:sldMkLst>
          <pc:docMk/>
          <pc:sldMk cId="1565161410" sldId="468"/>
        </pc:sldMkLst>
      </pc:sldChg>
      <pc:sldChg chg="addSp modSp add modTransition">
        <pc:chgData name="李 晟" userId="ef0463800a78cc49" providerId="LiveId" clId="{24352A88-3EB9-4730-897E-12B07D432323}" dt="2019-12-18T08:37:42.230" v="485"/>
        <pc:sldMkLst>
          <pc:docMk/>
          <pc:sldMk cId="1886813119" sldId="468"/>
        </pc:sldMkLst>
        <pc:spChg chg="add mod">
          <ac:chgData name="李 晟" userId="ef0463800a78cc49" providerId="LiveId" clId="{24352A88-3EB9-4730-897E-12B07D432323}" dt="2019-12-16T13:34:39.958" v="405" actId="1076"/>
          <ac:spMkLst>
            <pc:docMk/>
            <pc:sldMk cId="1886813119" sldId="468"/>
            <ac:spMk id="20" creationId="{1D5B798C-F4B0-477A-8BD8-B00996FA7925}"/>
          </ac:spMkLst>
        </pc:spChg>
        <pc:grpChg chg="mod">
          <ac:chgData name="李 晟" userId="ef0463800a78cc49" providerId="LiveId" clId="{24352A88-3EB9-4730-897E-12B07D432323}" dt="2019-12-16T13:32:57.541" v="394" actId="14100"/>
          <ac:grpSpMkLst>
            <pc:docMk/>
            <pc:sldMk cId="1886813119" sldId="468"/>
            <ac:grpSpMk id="10" creationId="{79FF0DFF-8B62-4438-8022-0861FB48B2F4}"/>
          </ac:grpSpMkLst>
        </pc:grpChg>
      </pc:sldChg>
      <pc:sldChg chg="modTransition">
        <pc:chgData name="李 晟" userId="ef0463800a78cc49" providerId="LiveId" clId="{24352A88-3EB9-4730-897E-12B07D432323}" dt="2019-12-18T08:37:42.230" v="485"/>
        <pc:sldMkLst>
          <pc:docMk/>
          <pc:sldMk cId="1781661781" sldId="469"/>
        </pc:sldMkLst>
      </pc:sldChg>
      <pc:sldChg chg="modTransition">
        <pc:chgData name="李 晟" userId="ef0463800a78cc49" providerId="LiveId" clId="{24352A88-3EB9-4730-897E-12B07D432323}" dt="2019-12-18T08:37:42.230" v="485"/>
        <pc:sldMkLst>
          <pc:docMk/>
          <pc:sldMk cId="2487809344" sldId="470"/>
        </pc:sldMkLst>
      </pc:sldChg>
      <pc:sldChg chg="modTransition">
        <pc:chgData name="李 晟" userId="ef0463800a78cc49" providerId="LiveId" clId="{24352A88-3EB9-4730-897E-12B07D432323}" dt="2019-12-18T08:37:42.230" v="485"/>
        <pc:sldMkLst>
          <pc:docMk/>
          <pc:sldMk cId="3787724632" sldId="471"/>
        </pc:sldMkLst>
      </pc:sldChg>
      <pc:sldChg chg="modTransition">
        <pc:chgData name="李 晟" userId="ef0463800a78cc49" providerId="LiveId" clId="{24352A88-3EB9-4730-897E-12B07D432323}" dt="2019-12-18T08:37:42.230" v="485"/>
        <pc:sldMkLst>
          <pc:docMk/>
          <pc:sldMk cId="284722822" sldId="472"/>
        </pc:sldMkLst>
      </pc:sldChg>
      <pc:sldChg chg="modTransition">
        <pc:chgData name="李 晟" userId="ef0463800a78cc49" providerId="LiveId" clId="{24352A88-3EB9-4730-897E-12B07D432323}" dt="2019-12-18T08:37:42.230" v="485"/>
        <pc:sldMkLst>
          <pc:docMk/>
          <pc:sldMk cId="1771800599" sldId="473"/>
        </pc:sldMkLst>
      </pc:sldChg>
      <pc:sldChg chg="modTransition">
        <pc:chgData name="李 晟" userId="ef0463800a78cc49" providerId="LiveId" clId="{24352A88-3EB9-4730-897E-12B07D432323}" dt="2019-12-18T08:37:42.230" v="485"/>
        <pc:sldMkLst>
          <pc:docMk/>
          <pc:sldMk cId="3483545536" sldId="474"/>
        </pc:sldMkLst>
      </pc:sldChg>
      <pc:sldChg chg="modTransition">
        <pc:chgData name="李 晟" userId="ef0463800a78cc49" providerId="LiveId" clId="{24352A88-3EB9-4730-897E-12B07D432323}" dt="2019-12-18T08:37:42.230" v="485"/>
        <pc:sldMkLst>
          <pc:docMk/>
          <pc:sldMk cId="3773956397" sldId="475"/>
        </pc:sldMkLst>
      </pc:sldChg>
      <pc:sldChg chg="modTransition modAnim">
        <pc:chgData name="李 晟" userId="ef0463800a78cc49" providerId="LiveId" clId="{24352A88-3EB9-4730-897E-12B07D432323}" dt="2019-12-18T08:46:12.323" v="493"/>
        <pc:sldMkLst>
          <pc:docMk/>
          <pc:sldMk cId="4016131991" sldId="476"/>
        </pc:sldMkLst>
      </pc:sldChg>
      <pc:sldChg chg="modTransition modAnim">
        <pc:chgData name="李 晟" userId="ef0463800a78cc49" providerId="LiveId" clId="{24352A88-3EB9-4730-897E-12B07D432323}" dt="2019-12-18T08:45:59.114" v="492"/>
        <pc:sldMkLst>
          <pc:docMk/>
          <pc:sldMk cId="223047188" sldId="477"/>
        </pc:sldMkLst>
      </pc:sldChg>
      <pc:sldChg chg="modTransition">
        <pc:chgData name="李 晟" userId="ef0463800a78cc49" providerId="LiveId" clId="{24352A88-3EB9-4730-897E-12B07D432323}" dt="2019-12-18T08:37:42.230" v="485"/>
        <pc:sldMkLst>
          <pc:docMk/>
          <pc:sldMk cId="2386596290" sldId="478"/>
        </pc:sldMkLst>
      </pc:sldChg>
      <pc:sldChg chg="modTransition">
        <pc:chgData name="李 晟" userId="ef0463800a78cc49" providerId="LiveId" clId="{24352A88-3EB9-4730-897E-12B07D432323}" dt="2019-12-18T08:37:42.230" v="485"/>
        <pc:sldMkLst>
          <pc:docMk/>
          <pc:sldMk cId="1814401402" sldId="479"/>
        </pc:sldMkLst>
      </pc:sldChg>
      <pc:sldChg chg="modTransition">
        <pc:chgData name="李 晟" userId="ef0463800a78cc49" providerId="LiveId" clId="{24352A88-3EB9-4730-897E-12B07D432323}" dt="2019-12-18T08:37:42.230" v="485"/>
        <pc:sldMkLst>
          <pc:docMk/>
          <pc:sldMk cId="3679016349" sldId="481"/>
        </pc:sldMkLst>
      </pc:sldChg>
      <pc:sldChg chg="addSp delSp modSp modTransition">
        <pc:chgData name="李 晟" userId="ef0463800a78cc49" providerId="LiveId" clId="{24352A88-3EB9-4730-897E-12B07D432323}" dt="2019-12-18T08:37:42.230" v="485"/>
        <pc:sldMkLst>
          <pc:docMk/>
          <pc:sldMk cId="1235263567" sldId="482"/>
        </pc:sldMkLst>
        <pc:spChg chg="add mod">
          <ac:chgData name="李 晟" userId="ef0463800a78cc49" providerId="LiveId" clId="{24352A88-3EB9-4730-897E-12B07D432323}" dt="2019-12-18T02:33:47.721" v="412" actId="207"/>
          <ac:spMkLst>
            <pc:docMk/>
            <pc:sldMk cId="1235263567" sldId="482"/>
            <ac:spMk id="5" creationId="{AEEAA5D4-8CBA-4CAD-9FC2-BC186FA1F5B7}"/>
          </ac:spMkLst>
        </pc:spChg>
        <pc:spChg chg="mod">
          <ac:chgData name="李 晟" userId="ef0463800a78cc49" providerId="LiveId" clId="{24352A88-3EB9-4730-897E-12B07D432323}" dt="2019-12-18T02:43:54.319" v="438" actId="1035"/>
          <ac:spMkLst>
            <pc:docMk/>
            <pc:sldMk cId="1235263567" sldId="482"/>
            <ac:spMk id="8" creationId="{FC24BE97-DA60-4C24-858B-A03E7806CB9C}"/>
          </ac:spMkLst>
        </pc:spChg>
        <pc:spChg chg="mod">
          <ac:chgData name="李 晟" userId="ef0463800a78cc49" providerId="LiveId" clId="{24352A88-3EB9-4730-897E-12B07D432323}" dt="2019-12-18T02:43:59.199" v="441" actId="1035"/>
          <ac:spMkLst>
            <pc:docMk/>
            <pc:sldMk cId="1235263567" sldId="482"/>
            <ac:spMk id="11" creationId="{7B53E500-1241-49CD-8FCE-B25515F994AD}"/>
          </ac:spMkLst>
        </pc:spChg>
        <pc:spChg chg="mod">
          <ac:chgData name="李 晟" userId="ef0463800a78cc49" providerId="LiveId" clId="{24352A88-3EB9-4730-897E-12B07D432323}" dt="2019-12-18T02:44:03.779" v="451" actId="1035"/>
          <ac:spMkLst>
            <pc:docMk/>
            <pc:sldMk cId="1235263567" sldId="482"/>
            <ac:spMk id="12" creationId="{B13207EB-1AD2-4AE2-B03F-0B53ACFFD23F}"/>
          </ac:spMkLst>
        </pc:spChg>
        <pc:spChg chg="mod">
          <ac:chgData name="李 晟" userId="ef0463800a78cc49" providerId="LiveId" clId="{24352A88-3EB9-4730-897E-12B07D432323}" dt="2019-12-18T02:44:01.769" v="446" actId="1035"/>
          <ac:spMkLst>
            <pc:docMk/>
            <pc:sldMk cId="1235263567" sldId="482"/>
            <ac:spMk id="13" creationId="{6C9027DD-CF7C-43A6-977A-F5EF3956DEB5}"/>
          </ac:spMkLst>
        </pc:spChg>
        <pc:spChg chg="add del mod">
          <ac:chgData name="李 晟" userId="ef0463800a78cc49" providerId="LiveId" clId="{24352A88-3EB9-4730-897E-12B07D432323}" dt="2019-12-18T02:35:43.274" v="420" actId="478"/>
          <ac:spMkLst>
            <pc:docMk/>
            <pc:sldMk cId="1235263567" sldId="482"/>
            <ac:spMk id="14" creationId="{20F2F338-B3EA-4A4C-BC54-199518457396}"/>
          </ac:spMkLst>
        </pc:spChg>
        <pc:spChg chg="add mod">
          <ac:chgData name="李 晟" userId="ef0463800a78cc49" providerId="LiveId" clId="{24352A88-3EB9-4730-897E-12B07D432323}" dt="2019-12-18T02:44:06.820" v="456" actId="1035"/>
          <ac:spMkLst>
            <pc:docMk/>
            <pc:sldMk cId="1235263567" sldId="482"/>
            <ac:spMk id="15" creationId="{268E8E2E-81A7-4A3B-950B-51FC884634EE}"/>
          </ac:spMkLst>
        </pc:spChg>
        <pc:spChg chg="add mod">
          <ac:chgData name="李 晟" userId="ef0463800a78cc49" providerId="LiveId" clId="{24352A88-3EB9-4730-897E-12B07D432323}" dt="2019-12-18T02:51:15.408" v="466" actId="1076"/>
          <ac:spMkLst>
            <pc:docMk/>
            <pc:sldMk cId="1235263567" sldId="482"/>
            <ac:spMk id="16" creationId="{33CB6719-4E12-4DFA-8518-9C493118B5BF}"/>
          </ac:spMkLst>
        </pc:spChg>
        <pc:spChg chg="add mod">
          <ac:chgData name="李 晟" userId="ef0463800a78cc49" providerId="LiveId" clId="{24352A88-3EB9-4730-897E-12B07D432323}" dt="2019-12-18T02:44:31.588" v="458" actId="1076"/>
          <ac:spMkLst>
            <pc:docMk/>
            <pc:sldMk cId="1235263567" sldId="482"/>
            <ac:spMk id="17" creationId="{00256B42-F752-4285-BA44-F02E405F7CE0}"/>
          </ac:spMkLst>
        </pc:spChg>
      </pc:sldChg>
      <pc:sldChg chg="modTransition">
        <pc:chgData name="李 晟" userId="ef0463800a78cc49" providerId="LiveId" clId="{24352A88-3EB9-4730-897E-12B07D432323}" dt="2019-12-18T08:37:42.230" v="485"/>
        <pc:sldMkLst>
          <pc:docMk/>
          <pc:sldMk cId="2521836054" sldId="483"/>
        </pc:sldMkLst>
      </pc:sldChg>
      <pc:sldChg chg="modTransition">
        <pc:chgData name="李 晟" userId="ef0463800a78cc49" providerId="LiveId" clId="{24352A88-3EB9-4730-897E-12B07D432323}" dt="2019-12-18T08:37:42.230" v="485"/>
        <pc:sldMkLst>
          <pc:docMk/>
          <pc:sldMk cId="263937581" sldId="484"/>
        </pc:sldMkLst>
      </pc:sldChg>
      <pc:sldChg chg="modTransition">
        <pc:chgData name="李 晟" userId="ef0463800a78cc49" providerId="LiveId" clId="{24352A88-3EB9-4730-897E-12B07D432323}" dt="2019-12-18T08:37:42.230" v="485"/>
        <pc:sldMkLst>
          <pc:docMk/>
          <pc:sldMk cId="664853427" sldId="485"/>
        </pc:sldMkLst>
      </pc:sldChg>
      <pc:sldChg chg="modTransition">
        <pc:chgData name="李 晟" userId="ef0463800a78cc49" providerId="LiveId" clId="{24352A88-3EB9-4730-897E-12B07D432323}" dt="2019-12-18T08:48:54.057" v="495"/>
        <pc:sldMkLst>
          <pc:docMk/>
          <pc:sldMk cId="2445362812" sldId="486"/>
        </pc:sldMkLst>
      </pc:sldChg>
      <pc:sldChg chg="modTransition">
        <pc:chgData name="李 晟" userId="ef0463800a78cc49" providerId="LiveId" clId="{24352A88-3EB9-4730-897E-12B07D432323}" dt="2019-12-18T08:48:54.057" v="495"/>
        <pc:sldMkLst>
          <pc:docMk/>
          <pc:sldMk cId="3423826299" sldId="487"/>
        </pc:sldMkLst>
      </pc:sldChg>
      <pc:sldChg chg="modTransition">
        <pc:chgData name="李 晟" userId="ef0463800a78cc49" providerId="LiveId" clId="{24352A88-3EB9-4730-897E-12B07D432323}" dt="2019-12-18T08:48:54.057" v="495"/>
        <pc:sldMkLst>
          <pc:docMk/>
          <pc:sldMk cId="2116027382" sldId="488"/>
        </pc:sldMkLst>
      </pc:sldChg>
      <pc:sldChg chg="modTransition">
        <pc:chgData name="李 晟" userId="ef0463800a78cc49" providerId="LiveId" clId="{24352A88-3EB9-4730-897E-12B07D432323}" dt="2019-12-18T08:48:54.057" v="495"/>
        <pc:sldMkLst>
          <pc:docMk/>
          <pc:sldMk cId="3420494706" sldId="489"/>
        </pc:sldMkLst>
      </pc:sldChg>
      <pc:sldChg chg="modTransition">
        <pc:chgData name="李 晟" userId="ef0463800a78cc49" providerId="LiveId" clId="{24352A88-3EB9-4730-897E-12B07D432323}" dt="2019-12-18T08:37:42.230" v="485"/>
        <pc:sldMkLst>
          <pc:docMk/>
          <pc:sldMk cId="1611354940" sldId="490"/>
        </pc:sldMkLst>
      </pc:sldChg>
      <pc:sldChg chg="modTransition">
        <pc:chgData name="李 晟" userId="ef0463800a78cc49" providerId="LiveId" clId="{24352A88-3EB9-4730-897E-12B07D432323}" dt="2019-12-18T08:37:42.230" v="485"/>
        <pc:sldMkLst>
          <pc:docMk/>
          <pc:sldMk cId="4089631786" sldId="491"/>
        </pc:sldMkLst>
      </pc:sldChg>
      <pc:sldChg chg="modTransition">
        <pc:chgData name="李 晟" userId="ef0463800a78cc49" providerId="LiveId" clId="{24352A88-3EB9-4730-897E-12B07D432323}" dt="2019-12-18T08:37:42.230" v="485"/>
        <pc:sldMkLst>
          <pc:docMk/>
          <pc:sldMk cId="3886898410" sldId="492"/>
        </pc:sldMkLst>
      </pc:sldChg>
      <pc:sldChg chg="modTransition">
        <pc:chgData name="李 晟" userId="ef0463800a78cc49" providerId="LiveId" clId="{24352A88-3EB9-4730-897E-12B07D432323}" dt="2019-12-18T08:37:42.230" v="485"/>
        <pc:sldMkLst>
          <pc:docMk/>
          <pc:sldMk cId="4011414377" sldId="493"/>
        </pc:sldMkLst>
      </pc:sldChg>
      <pc:sldChg chg="modTransition">
        <pc:chgData name="李 晟" userId="ef0463800a78cc49" providerId="LiveId" clId="{24352A88-3EB9-4730-897E-12B07D432323}" dt="2019-12-18T08:37:42.230" v="485"/>
        <pc:sldMkLst>
          <pc:docMk/>
          <pc:sldMk cId="248021345" sldId="494"/>
        </pc:sldMkLst>
      </pc:sldChg>
      <pc:sldChg chg="modTransition">
        <pc:chgData name="李 晟" userId="ef0463800a78cc49" providerId="LiveId" clId="{24352A88-3EB9-4730-897E-12B07D432323}" dt="2019-12-18T08:37:42.230" v="485"/>
        <pc:sldMkLst>
          <pc:docMk/>
          <pc:sldMk cId="1229108635" sldId="495"/>
        </pc:sldMkLst>
      </pc:sldChg>
      <pc:sldChg chg="modTransition">
        <pc:chgData name="李 晟" userId="ef0463800a78cc49" providerId="LiveId" clId="{24352A88-3EB9-4730-897E-12B07D432323}" dt="2019-12-18T08:37:42.230" v="485"/>
        <pc:sldMkLst>
          <pc:docMk/>
          <pc:sldMk cId="670250930" sldId="496"/>
        </pc:sldMkLst>
      </pc:sldChg>
      <pc:sldChg chg="modTransition">
        <pc:chgData name="李 晟" userId="ef0463800a78cc49" providerId="LiveId" clId="{24352A88-3EB9-4730-897E-12B07D432323}" dt="2019-12-18T08:37:42.230" v="485"/>
        <pc:sldMkLst>
          <pc:docMk/>
          <pc:sldMk cId="4096678792" sldId="497"/>
        </pc:sldMkLst>
      </pc:sldChg>
      <pc:sldChg chg="modTransition">
        <pc:chgData name="李 晟" userId="ef0463800a78cc49" providerId="LiveId" clId="{24352A88-3EB9-4730-897E-12B07D432323}" dt="2019-12-18T08:37:42.230" v="485"/>
        <pc:sldMkLst>
          <pc:docMk/>
          <pc:sldMk cId="3501477939" sldId="498"/>
        </pc:sldMkLst>
      </pc:sldChg>
      <pc:sldChg chg="modTransition">
        <pc:chgData name="李 晟" userId="ef0463800a78cc49" providerId="LiveId" clId="{24352A88-3EB9-4730-897E-12B07D432323}" dt="2019-12-18T08:37:42.230" v="485"/>
        <pc:sldMkLst>
          <pc:docMk/>
          <pc:sldMk cId="4198062269" sldId="499"/>
        </pc:sldMkLst>
      </pc:sldChg>
      <pc:sldChg chg="modTransition">
        <pc:chgData name="李 晟" userId="ef0463800a78cc49" providerId="LiveId" clId="{24352A88-3EB9-4730-897E-12B07D432323}" dt="2019-12-18T08:49:16.559" v="498"/>
        <pc:sldMkLst>
          <pc:docMk/>
          <pc:sldMk cId="2541769317" sldId="500"/>
        </pc:sldMkLst>
      </pc:sldChg>
      <pc:sldChg chg="modTransition">
        <pc:chgData name="李 晟" userId="ef0463800a78cc49" providerId="LiveId" clId="{24352A88-3EB9-4730-897E-12B07D432323}" dt="2019-12-18T08:49:14.447" v="497"/>
        <pc:sldMkLst>
          <pc:docMk/>
          <pc:sldMk cId="194206094" sldId="501"/>
        </pc:sldMkLst>
      </pc:sldChg>
      <pc:sldChg chg="modTransition">
        <pc:chgData name="李 晟" userId="ef0463800a78cc49" providerId="LiveId" clId="{24352A88-3EB9-4730-897E-12B07D432323}" dt="2019-12-18T08:49:18.175" v="499"/>
        <pc:sldMkLst>
          <pc:docMk/>
          <pc:sldMk cId="2818723467" sldId="502"/>
        </pc:sldMkLst>
      </pc:sldChg>
      <pc:sldChg chg="modTransition">
        <pc:chgData name="李 晟" userId="ef0463800a78cc49" providerId="LiveId" clId="{24352A88-3EB9-4730-897E-12B07D432323}" dt="2019-12-18T08:49:54.911" v="500"/>
        <pc:sldMkLst>
          <pc:docMk/>
          <pc:sldMk cId="776553359" sldId="503"/>
        </pc:sldMkLst>
      </pc:sldChg>
      <pc:sldChg chg="modTransition">
        <pc:chgData name="李 晟" userId="ef0463800a78cc49" providerId="LiveId" clId="{24352A88-3EB9-4730-897E-12B07D432323}" dt="2019-12-18T08:49:58.745" v="501"/>
        <pc:sldMkLst>
          <pc:docMk/>
          <pc:sldMk cId="534247153" sldId="504"/>
        </pc:sldMkLst>
      </pc:sldChg>
      <pc:sldChg chg="modTransition">
        <pc:chgData name="李 晟" userId="ef0463800a78cc49" providerId="LiveId" clId="{24352A88-3EB9-4730-897E-12B07D432323}" dt="2019-12-18T08:37:42.230" v="485"/>
        <pc:sldMkLst>
          <pc:docMk/>
          <pc:sldMk cId="1172181270" sldId="505"/>
        </pc:sldMkLst>
      </pc:sldChg>
      <pc:sldChg chg="modTransition">
        <pc:chgData name="李 晟" userId="ef0463800a78cc49" providerId="LiveId" clId="{24352A88-3EB9-4730-897E-12B07D432323}" dt="2019-12-18T08:37:42.230" v="485"/>
        <pc:sldMkLst>
          <pc:docMk/>
          <pc:sldMk cId="625762031" sldId="506"/>
        </pc:sldMkLst>
      </pc:sldChg>
      <pc:sldChg chg="modTransition">
        <pc:chgData name="李 晟" userId="ef0463800a78cc49" providerId="LiveId" clId="{24352A88-3EB9-4730-897E-12B07D432323}" dt="2019-12-18T08:37:42.230" v="485"/>
        <pc:sldMkLst>
          <pc:docMk/>
          <pc:sldMk cId="491304469" sldId="507"/>
        </pc:sldMkLst>
      </pc:sldChg>
      <pc:sldChg chg="modTransition">
        <pc:chgData name="李 晟" userId="ef0463800a78cc49" providerId="LiveId" clId="{24352A88-3EB9-4730-897E-12B07D432323}" dt="2019-12-18T08:37:42.230" v="485"/>
        <pc:sldMkLst>
          <pc:docMk/>
          <pc:sldMk cId="2927940442" sldId="508"/>
        </pc:sldMkLst>
      </pc:sldChg>
      <pc:sldChg chg="modTransition">
        <pc:chgData name="李 晟" userId="ef0463800a78cc49" providerId="LiveId" clId="{24352A88-3EB9-4730-897E-12B07D432323}" dt="2019-12-18T08:37:42.230" v="485"/>
        <pc:sldMkLst>
          <pc:docMk/>
          <pc:sldMk cId="1005882713" sldId="509"/>
        </pc:sldMkLst>
      </pc:sldChg>
      <pc:sldChg chg="modTransition">
        <pc:chgData name="李 晟" userId="ef0463800a78cc49" providerId="LiveId" clId="{24352A88-3EB9-4730-897E-12B07D432323}" dt="2019-12-18T08:37:42.230" v="485"/>
        <pc:sldMkLst>
          <pc:docMk/>
          <pc:sldMk cId="2549220677" sldId="510"/>
        </pc:sldMkLst>
      </pc:sldChg>
      <pc:sldChg chg="modTransition">
        <pc:chgData name="李 晟" userId="ef0463800a78cc49" providerId="LiveId" clId="{24352A88-3EB9-4730-897E-12B07D432323}" dt="2019-12-18T08:37:42.230" v="485"/>
        <pc:sldMkLst>
          <pc:docMk/>
          <pc:sldMk cId="2893552596" sldId="511"/>
        </pc:sldMkLst>
      </pc:sldChg>
      <pc:sldChg chg="modTransition">
        <pc:chgData name="李 晟" userId="ef0463800a78cc49" providerId="LiveId" clId="{24352A88-3EB9-4730-897E-12B07D432323}" dt="2019-12-18T08:37:42.230" v="485"/>
        <pc:sldMkLst>
          <pc:docMk/>
          <pc:sldMk cId="2445765380" sldId="512"/>
        </pc:sldMkLst>
      </pc:sldChg>
      <pc:sldChg chg="modTransition">
        <pc:chgData name="李 晟" userId="ef0463800a78cc49" providerId="LiveId" clId="{24352A88-3EB9-4730-897E-12B07D432323}" dt="2019-12-18T08:37:42.230" v="485"/>
        <pc:sldMkLst>
          <pc:docMk/>
          <pc:sldMk cId="1379387816" sldId="513"/>
        </pc:sldMkLst>
      </pc:sldChg>
      <pc:sldChg chg="modTransition">
        <pc:chgData name="李 晟" userId="ef0463800a78cc49" providerId="LiveId" clId="{24352A88-3EB9-4730-897E-12B07D432323}" dt="2019-12-18T08:37:42.230" v="485"/>
        <pc:sldMkLst>
          <pc:docMk/>
          <pc:sldMk cId="2536758012" sldId="514"/>
        </pc:sldMkLst>
      </pc:sldChg>
      <pc:sldChg chg="modTransition">
        <pc:chgData name="李 晟" userId="ef0463800a78cc49" providerId="LiveId" clId="{24352A88-3EB9-4730-897E-12B07D432323}" dt="2019-12-18T08:37:42.230" v="485"/>
        <pc:sldMkLst>
          <pc:docMk/>
          <pc:sldMk cId="1271414085" sldId="515"/>
        </pc:sldMkLst>
      </pc:sldChg>
      <pc:sldChg chg="modTransition">
        <pc:chgData name="李 晟" userId="ef0463800a78cc49" providerId="LiveId" clId="{24352A88-3EB9-4730-897E-12B07D432323}" dt="2019-12-18T08:37:42.230" v="485"/>
        <pc:sldMkLst>
          <pc:docMk/>
          <pc:sldMk cId="3435929333" sldId="517"/>
        </pc:sldMkLst>
      </pc:sldChg>
      <pc:sldChg chg="modTransition">
        <pc:chgData name="李 晟" userId="ef0463800a78cc49" providerId="LiveId" clId="{24352A88-3EB9-4730-897E-12B07D432323}" dt="2019-12-18T08:37:42.230" v="485"/>
        <pc:sldMkLst>
          <pc:docMk/>
          <pc:sldMk cId="1546728442" sldId="518"/>
        </pc:sldMkLst>
      </pc:sldChg>
      <pc:sldChg chg="modTransition">
        <pc:chgData name="李 晟" userId="ef0463800a78cc49" providerId="LiveId" clId="{24352A88-3EB9-4730-897E-12B07D432323}" dt="2019-12-18T08:37:42.230" v="485"/>
        <pc:sldMkLst>
          <pc:docMk/>
          <pc:sldMk cId="2543840433" sldId="519"/>
        </pc:sldMkLst>
      </pc:sldChg>
      <pc:sldChg chg="modTransition">
        <pc:chgData name="李 晟" userId="ef0463800a78cc49" providerId="LiveId" clId="{24352A88-3EB9-4730-897E-12B07D432323}" dt="2019-12-18T08:37:42.230" v="485"/>
        <pc:sldMkLst>
          <pc:docMk/>
          <pc:sldMk cId="1762886485" sldId="520"/>
        </pc:sldMkLst>
      </pc:sldChg>
      <pc:sldChg chg="modTransition">
        <pc:chgData name="李 晟" userId="ef0463800a78cc49" providerId="LiveId" clId="{24352A88-3EB9-4730-897E-12B07D432323}" dt="2019-12-18T08:37:42.230" v="485"/>
        <pc:sldMkLst>
          <pc:docMk/>
          <pc:sldMk cId="1577159755" sldId="521"/>
        </pc:sldMkLst>
      </pc:sldChg>
      <pc:sldChg chg="add modTransition">
        <pc:chgData name="李 晟" userId="ef0463800a78cc49" providerId="LiveId" clId="{24352A88-3EB9-4730-897E-12B07D432323}" dt="2019-12-18T08:45:04.498" v="491"/>
        <pc:sldMkLst>
          <pc:docMk/>
          <pc:sldMk cId="1456652589" sldId="52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67856-B45E-477F-A0B4-0D9F48FD573D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C5B0F-921D-456C-84E2-8CA84F43DC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1870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7DD8F-A5AC-46E1-8796-19EABBDD3C2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77314-03B3-4037-994D-4FA460EE90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5343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77314-03B3-4037-994D-4FA460EE900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25701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B77314-03B3-4037-994D-4FA460EE9005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25683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B77314-03B3-4037-994D-4FA460EE9005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12040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77314-03B3-4037-994D-4FA460EE9005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629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B77314-03B3-4037-994D-4FA460EE900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2354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B77314-03B3-4037-994D-4FA460EE900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2154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B77314-03B3-4037-994D-4FA460EE900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1870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B77314-03B3-4037-994D-4FA460EE900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4042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B77314-03B3-4037-994D-4FA460EE9005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1449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B77314-03B3-4037-994D-4FA460EE9005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4730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B77314-03B3-4037-994D-4FA460EE9005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2689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B77314-03B3-4037-994D-4FA460EE9005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8121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076700"/>
            <a:ext cx="7756525" cy="1600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600">
                <a:latin typeface="Book Antiqua" pitchFamily="18" charset="0"/>
              </a:defRPr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pic>
        <p:nvPicPr>
          <p:cNvPr id="10" name="Picture 3" descr="C:\Users\Zhang Jian\Desktop\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4" y="0"/>
            <a:ext cx="1039813" cy="1039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组合 2"/>
          <p:cNvGrpSpPr/>
          <p:nvPr userDrawn="1"/>
        </p:nvGrpSpPr>
        <p:grpSpPr>
          <a:xfrm>
            <a:off x="1105127" y="331016"/>
            <a:ext cx="3005951" cy="516709"/>
            <a:chOff x="1166916" y="361920"/>
            <a:chExt cx="3005951" cy="516709"/>
          </a:xfrm>
        </p:grpSpPr>
        <p:sp>
          <p:nvSpPr>
            <p:cNvPr id="11" name="文本框 10"/>
            <p:cNvSpPr txBox="1"/>
            <p:nvPr userDrawn="1"/>
          </p:nvSpPr>
          <p:spPr>
            <a:xfrm>
              <a:off x="1166916" y="663185"/>
              <a:ext cx="300595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00" b="1">
                  <a:solidFill>
                    <a:srgbClr val="0070C0"/>
                  </a:solidFill>
                </a:rPr>
                <a:t>INSTITUTE OF DIGITAL MEDIA, PEKING UNIVERSITY</a:t>
              </a:r>
              <a:endParaRPr lang="zh-CN" altLang="en-US" sz="800" b="1">
                <a:solidFill>
                  <a:srgbClr val="0070C0"/>
                </a:solidFill>
              </a:endParaRPr>
            </a:p>
          </p:txBody>
        </p:sp>
        <p:sp>
          <p:nvSpPr>
            <p:cNvPr id="2" name="文本框 1"/>
            <p:cNvSpPr txBox="1"/>
            <p:nvPr userDrawn="1"/>
          </p:nvSpPr>
          <p:spPr>
            <a:xfrm>
              <a:off x="1166916" y="361920"/>
              <a:ext cx="30059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2000" b="0">
                  <a:solidFill>
                    <a:schemeClr val="accent6"/>
                  </a:solidFill>
                  <a:latin typeface="华文行楷" panose="02010800040101010101" pitchFamily="2" charset="-122"/>
                  <a:ea typeface="华文行楷" panose="02010800040101010101" pitchFamily="2" charset="-122"/>
                </a:rPr>
                <a:t>北京大学数字媒体研究所</a:t>
              </a:r>
            </a:p>
          </p:txBody>
        </p:sp>
      </p:grpSp>
      <p:cxnSp>
        <p:nvCxnSpPr>
          <p:cNvPr id="14" name="Straight Connector 8"/>
          <p:cNvCxnSpPr/>
          <p:nvPr userDrawn="1"/>
        </p:nvCxnSpPr>
        <p:spPr>
          <a:xfrm>
            <a:off x="905744" y="3556432"/>
            <a:ext cx="7406640" cy="0"/>
          </a:xfrm>
          <a:prstGeom prst="line">
            <a:avLst/>
          </a:prstGeom>
          <a:ln w="73025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C9ADF-B1B4-4273-93C3-67D3F75064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8564" y="2538844"/>
            <a:ext cx="8001000" cy="67627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4985825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7191375" y="6381750"/>
            <a:ext cx="1952625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>
                <a:solidFill>
                  <a:srgbClr val="000000"/>
                </a:solidFill>
              </a:rPr>
              <a:t>2</a:t>
            </a: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6711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60039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60039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7191375" y="6381750"/>
            <a:ext cx="1952625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>
                <a:solidFill>
                  <a:srgbClr val="000000"/>
                </a:solidFill>
              </a:rPr>
              <a:t>2</a:t>
            </a: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49740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67627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566738" y="1341438"/>
            <a:ext cx="3924300" cy="496728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3438" y="1341438"/>
            <a:ext cx="3924300" cy="496728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7191375" y="6381750"/>
            <a:ext cx="1952625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>
                <a:solidFill>
                  <a:srgbClr val="000000"/>
                </a:solidFill>
              </a:rPr>
              <a:t>2</a:t>
            </a: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33106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7191375" y="6381750"/>
            <a:ext cx="1952625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>
                <a:solidFill>
                  <a:srgbClr val="000000"/>
                </a:solidFill>
              </a:rPr>
              <a:t>2</a:t>
            </a: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EC9ADF-B1B4-4273-93C3-67D3F75064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67627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35845504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7191375" y="6381750"/>
            <a:ext cx="1952625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>
                <a:solidFill>
                  <a:srgbClr val="000000"/>
                </a:solidFill>
              </a:rPr>
              <a:t>2</a:t>
            </a: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87083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66738" y="1341438"/>
            <a:ext cx="392430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3438" y="1341438"/>
            <a:ext cx="392430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7191375" y="6381750"/>
            <a:ext cx="1952625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>
                <a:solidFill>
                  <a:srgbClr val="000000"/>
                </a:solidFill>
              </a:rPr>
              <a:t>2</a:t>
            </a: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5345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10"/>
          </p:nvPr>
        </p:nvSpPr>
        <p:spPr>
          <a:xfrm>
            <a:off x="7191375" y="6381750"/>
            <a:ext cx="1952625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>
                <a:solidFill>
                  <a:srgbClr val="000000"/>
                </a:solidFill>
              </a:rPr>
              <a:t>2</a:t>
            </a: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59795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7191375" y="6381750"/>
            <a:ext cx="1952625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>
                <a:solidFill>
                  <a:srgbClr val="000000"/>
                </a:solidFill>
              </a:rPr>
              <a:t>2</a:t>
            </a: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1590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7191375" y="6381750"/>
            <a:ext cx="1952625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>
                <a:solidFill>
                  <a:srgbClr val="000000"/>
                </a:solidFill>
              </a:rPr>
              <a:t>2</a:t>
            </a: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689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7191375" y="6381750"/>
            <a:ext cx="1952625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>
                <a:solidFill>
                  <a:srgbClr val="000000"/>
                </a:solidFill>
              </a:rPr>
              <a:t>2</a:t>
            </a: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6008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7191375" y="6381750"/>
            <a:ext cx="1952625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>
                <a:solidFill>
                  <a:srgbClr val="000000"/>
                </a:solidFill>
              </a:rPr>
              <a:t>2</a:t>
            </a: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02618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341438"/>
            <a:ext cx="8001000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14436" name="AutoShape 4"/>
          <p:cNvSpPr>
            <a:spLocks noChangeArrowheads="1"/>
          </p:cNvSpPr>
          <p:nvPr/>
        </p:nvSpPr>
        <p:spPr bwMode="auto">
          <a:xfrm>
            <a:off x="611188" y="1125538"/>
            <a:ext cx="7958137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zh-CN" sz="2400">
              <a:solidFill>
                <a:srgbClr val="000000"/>
              </a:solidFill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C9ADF-B1B4-4273-93C3-67D3F750645F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3" name="组合 2"/>
          <p:cNvGrpSpPr/>
          <p:nvPr userDrawn="1"/>
        </p:nvGrpSpPr>
        <p:grpSpPr>
          <a:xfrm>
            <a:off x="0" y="6450335"/>
            <a:ext cx="2559490" cy="407665"/>
            <a:chOff x="0" y="6450335"/>
            <a:chExt cx="2559490" cy="407665"/>
          </a:xfrm>
        </p:grpSpPr>
        <p:sp>
          <p:nvSpPr>
            <p:cNvPr id="12" name="文本框 11"/>
            <p:cNvSpPr txBox="1"/>
            <p:nvPr userDrawn="1"/>
          </p:nvSpPr>
          <p:spPr>
            <a:xfrm>
              <a:off x="354010" y="6669088"/>
              <a:ext cx="220548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" b="1">
                  <a:solidFill>
                    <a:srgbClr val="0070C0"/>
                  </a:solidFill>
                </a:rPr>
                <a:t>INSTITUTE OF DIGITAL MEDIA, PEKING UNIVERSITY</a:t>
              </a:r>
              <a:endParaRPr lang="zh-CN" altLang="en-US" sz="600" b="1">
                <a:solidFill>
                  <a:srgbClr val="0070C0"/>
                </a:solidFill>
              </a:endParaRPr>
            </a:p>
          </p:txBody>
        </p:sp>
        <p:sp>
          <p:nvSpPr>
            <p:cNvPr id="13" name="文本框 12"/>
            <p:cNvSpPr txBox="1"/>
            <p:nvPr userDrawn="1"/>
          </p:nvSpPr>
          <p:spPr>
            <a:xfrm>
              <a:off x="354010" y="6450335"/>
              <a:ext cx="22054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b="0">
                  <a:solidFill>
                    <a:schemeClr val="accent6"/>
                  </a:solidFill>
                  <a:latin typeface="华文行楷" panose="02010800040101010101" pitchFamily="2" charset="-122"/>
                  <a:ea typeface="华文行楷" panose="02010800040101010101" pitchFamily="2" charset="-122"/>
                </a:rPr>
                <a:t>北京大学数字媒体研究所</a:t>
              </a:r>
            </a:p>
          </p:txBody>
        </p:sp>
        <p:pic>
          <p:nvPicPr>
            <p:cNvPr id="14" name="Picture 3" descr="C:\Users\Zhang Jian\Desktop\1.jpg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450335"/>
              <a:ext cx="407665" cy="4076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20295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Book Antiqua" pitchFamily="18" charset="0"/>
          <a:ea typeface="黑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Book Antiqua" pitchFamily="18" charset="0"/>
          <a:ea typeface="黑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Book Antiqua" pitchFamily="18" charset="0"/>
          <a:ea typeface="黑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Book Antiqua" pitchFamily="18" charset="0"/>
          <a:ea typeface="黑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Book Antiqua" pitchFamily="18" charset="0"/>
          <a:ea typeface="黑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Book Antiqua" pitchFamily="18" charset="0"/>
          <a:ea typeface="黑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Book Antiqua" pitchFamily="18" charset="0"/>
          <a:ea typeface="黑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Book Antiqua" pitchFamily="18" charset="0"/>
          <a:ea typeface="黑体" pitchFamily="2" charset="-122"/>
        </a:defRPr>
      </a:lvl9pPr>
    </p:titleStyle>
    <p:bodyStyle>
      <a:lvl1pPr marL="469900" indent="-469900" algn="l" rtl="0" eaLnBrk="1" fontAlgn="base" hangingPunct="1">
        <a:spcBef>
          <a:spcPct val="1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1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400">
          <a:solidFill>
            <a:srgbClr val="0033CC"/>
          </a:solidFill>
          <a:latin typeface="+mn-lt"/>
          <a:ea typeface="+mn-ea"/>
        </a:defRPr>
      </a:lvl2pPr>
      <a:lvl3pPr marL="1304925" indent="-395288" algn="l" rtl="0" eaLnBrk="1" fontAlgn="base" hangingPunct="1">
        <a:spcBef>
          <a:spcPct val="10000"/>
        </a:spcBef>
        <a:spcAft>
          <a:spcPct val="0"/>
        </a:spcAft>
        <a:buClr>
          <a:schemeClr val="accent2"/>
        </a:buClr>
        <a:buFont typeface="Wingdings" pitchFamily="2" charset="2"/>
        <a:buChar char="p"/>
        <a:defRPr sz="2000">
          <a:solidFill>
            <a:srgbClr val="009900"/>
          </a:solidFill>
          <a:latin typeface="+mn-lt"/>
          <a:ea typeface="+mn-ea"/>
        </a:defRPr>
      </a:lvl3pPr>
      <a:lvl4pPr marL="1693863" indent="-387350" algn="l" rtl="0" eaLnBrk="1" fontAlgn="base" hangingPunct="1">
        <a:spcBef>
          <a:spcPct val="1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1" fontAlgn="base" hangingPunct="1">
        <a:spcBef>
          <a:spcPct val="1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51113" indent="-398463" algn="l" rtl="0" eaLnBrk="1" fontAlgn="base" hangingPunct="1">
        <a:spcBef>
          <a:spcPct val="1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3008313" indent="-398463" algn="l" rtl="0" eaLnBrk="1" fontAlgn="base" hangingPunct="1">
        <a:spcBef>
          <a:spcPct val="1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65513" indent="-398463" algn="l" rtl="0" eaLnBrk="1" fontAlgn="base" hangingPunct="1">
        <a:spcBef>
          <a:spcPct val="1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922713" indent="-398463" algn="l" rtl="0" eaLnBrk="1" fontAlgn="base" hangingPunct="1">
        <a:spcBef>
          <a:spcPct val="1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1"/>
          <p:cNvSpPr>
            <a:spLocks noGrp="1"/>
          </p:cNvSpPr>
          <p:nvPr>
            <p:ph type="subTitle" idx="1"/>
          </p:nvPr>
        </p:nvSpPr>
        <p:spPr>
          <a:xfrm>
            <a:off x="693736" y="4170969"/>
            <a:ext cx="7756525" cy="1600200"/>
          </a:xfrm>
        </p:spPr>
        <p:txBody>
          <a:bodyPr/>
          <a:lstStyle/>
          <a:p>
            <a:r>
              <a:rPr lang="en-US" altLang="zh-CN" sz="1800" dirty="0"/>
              <a:t>Sheng Li,  </a:t>
            </a:r>
            <a:r>
              <a:rPr lang="en-US" altLang="zh-CN" sz="1800" dirty="0" err="1"/>
              <a:t>Tingting</a:t>
            </a:r>
            <a:r>
              <a:rPr lang="en-US" altLang="zh-CN" sz="1800" dirty="0"/>
              <a:t> Jiang,  </a:t>
            </a:r>
            <a:r>
              <a:rPr lang="en-US" altLang="zh-CN" sz="1800" dirty="0" err="1"/>
              <a:t>Tiejun</a:t>
            </a:r>
            <a:r>
              <a:rPr lang="en-US" altLang="zh-CN" sz="1800" dirty="0"/>
              <a:t> Huang,  </a:t>
            </a:r>
            <a:r>
              <a:rPr lang="en-US" altLang="zh-CN" sz="1800" dirty="0" err="1"/>
              <a:t>Yonghong</a:t>
            </a:r>
            <a:r>
              <a:rPr lang="en-US" altLang="zh-CN" sz="1800" dirty="0"/>
              <a:t> Tian</a:t>
            </a:r>
          </a:p>
          <a:p>
            <a:endParaRPr lang="en-US" altLang="zh-CN" sz="1800" dirty="0"/>
          </a:p>
          <a:p>
            <a:r>
              <a:rPr lang="en-US" altLang="zh-CN" sz="1600" dirty="0"/>
              <a:t>NELVT, Department of Computer Science, Peking University, China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346868" y="2111604"/>
            <a:ext cx="8450262" cy="1103515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altLang="zh-CN" sz="2400" b="1" dirty="0"/>
              <a:t>Global Co-occurrence Feature Learning and Active Coordinate System Conversion for Skeleton-based Action Recognition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174524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 advTm="18685">
        <p159:morph option="byObject"/>
      </p:transition>
    </mc:Choice>
    <mc:Fallback xmlns="">
      <p:transition spd="med" advTm="18685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z="3600" dirty="0"/>
              <a:t>Proposed method</a:t>
            </a:r>
            <a:endParaRPr kumimoji="1" lang="zh-CN" altLang="en-US" sz="3600" dirty="0"/>
          </a:p>
        </p:txBody>
      </p:sp>
      <p:sp>
        <p:nvSpPr>
          <p:cNvPr id="51" name="内容占位符 1">
            <a:extLst>
              <a:ext uri="{FF2B5EF4-FFF2-40B4-BE49-F238E27FC236}">
                <a16:creationId xmlns:a16="http://schemas.microsoft.com/office/drawing/2014/main" id="{FC73DB55-82C4-4E14-B4A0-8149F4EC7C06}"/>
              </a:ext>
            </a:extLst>
          </p:cNvPr>
          <p:cNvSpPr txBox="1">
            <a:spLocks/>
          </p:cNvSpPr>
          <p:nvPr/>
        </p:nvSpPr>
        <p:spPr bwMode="auto">
          <a:xfrm>
            <a:off x="566738" y="1470965"/>
            <a:ext cx="2292209" cy="516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469900" indent="-46990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rgbClr val="0033CC"/>
                </a:solidFill>
                <a:latin typeface="+mn-lt"/>
                <a:ea typeface="+mn-ea"/>
              </a:defRPr>
            </a:lvl2pPr>
            <a:lvl3pPr marL="1304925" indent="-395288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p"/>
              <a:defRPr sz="2000">
                <a:solidFill>
                  <a:srgbClr val="009900"/>
                </a:solidFill>
                <a:latin typeface="+mn-lt"/>
                <a:ea typeface="+mn-ea"/>
              </a:defRPr>
            </a:lvl3pPr>
            <a:lvl4pPr marL="1693863" indent="-38735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zh-CN" sz="2400" kern="0" dirty="0">
                <a:latin typeface="等线" panose="02010600030101010101" pitchFamily="2" charset="-122"/>
                <a:ea typeface="等线" panose="02010600030101010101" pitchFamily="2" charset="-122"/>
              </a:rPr>
              <a:t>Pipeline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9A22C71-1363-455F-9108-1AA55D2FB4C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10"/>
          <a:stretch/>
        </p:blipFill>
        <p:spPr>
          <a:xfrm>
            <a:off x="748146" y="2191554"/>
            <a:ext cx="7647708" cy="2074999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58655646-2AFD-49AA-B660-618BA247F000}"/>
              </a:ext>
            </a:extLst>
          </p:cNvPr>
          <p:cNvSpPr/>
          <p:nvPr/>
        </p:nvSpPr>
        <p:spPr bwMode="auto">
          <a:xfrm>
            <a:off x="1296365" y="2179135"/>
            <a:ext cx="3250120" cy="2062018"/>
          </a:xfrm>
          <a:prstGeom prst="rect">
            <a:avLst/>
          </a:prstGeom>
          <a:solidFill>
            <a:schemeClr val="bg1">
              <a:alpha val="85000"/>
            </a:schemeClr>
          </a:solidFill>
          <a:ln w="11113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32ED69C-C433-426D-9530-10536DF51F4D}"/>
              </a:ext>
            </a:extLst>
          </p:cNvPr>
          <p:cNvSpPr/>
          <p:nvPr/>
        </p:nvSpPr>
        <p:spPr bwMode="auto">
          <a:xfrm>
            <a:off x="6699250" y="2179135"/>
            <a:ext cx="1696603" cy="2062018"/>
          </a:xfrm>
          <a:prstGeom prst="rect">
            <a:avLst/>
          </a:prstGeom>
          <a:solidFill>
            <a:schemeClr val="bg1">
              <a:alpha val="85000"/>
            </a:schemeClr>
          </a:solidFill>
          <a:ln w="11113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650F2D76-15EA-448B-8DE7-8F1043C2AA37}"/>
              </a:ext>
            </a:extLst>
          </p:cNvPr>
          <p:cNvSpPr/>
          <p:nvPr/>
        </p:nvSpPr>
        <p:spPr bwMode="auto">
          <a:xfrm>
            <a:off x="-364490" y="2179135"/>
            <a:ext cx="1742440" cy="1736522"/>
          </a:xfrm>
          <a:prstGeom prst="rect">
            <a:avLst/>
          </a:prstGeom>
          <a:solidFill>
            <a:schemeClr val="bg1">
              <a:alpha val="85000"/>
            </a:schemeClr>
          </a:solidFill>
          <a:ln w="11113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内容占位符 1">
            <a:extLst>
              <a:ext uri="{FF2B5EF4-FFF2-40B4-BE49-F238E27FC236}">
                <a16:creationId xmlns:a16="http://schemas.microsoft.com/office/drawing/2014/main" id="{879A5082-9398-443D-BEA6-D5F5DB2823F0}"/>
              </a:ext>
            </a:extLst>
          </p:cNvPr>
          <p:cNvSpPr txBox="1">
            <a:spLocks/>
          </p:cNvSpPr>
          <p:nvPr/>
        </p:nvSpPr>
        <p:spPr bwMode="auto">
          <a:xfrm>
            <a:off x="990521" y="4075612"/>
            <a:ext cx="5235019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469900" indent="-46990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rgbClr val="0033CC"/>
                </a:solidFill>
                <a:latin typeface="+mn-lt"/>
                <a:ea typeface="+mn-ea"/>
              </a:defRPr>
            </a:lvl2pPr>
            <a:lvl3pPr marL="1304925" indent="-395288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p"/>
              <a:defRPr sz="2000">
                <a:solidFill>
                  <a:srgbClr val="009900"/>
                </a:solidFill>
                <a:latin typeface="+mn-lt"/>
                <a:ea typeface="+mn-ea"/>
              </a:defRPr>
            </a:lvl3pPr>
            <a:lvl4pPr marL="1693863" indent="-38735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endParaRPr kumimoji="1" lang="zh-CN" altLang="en-US" sz="1600" b="1" kern="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845C0906-ECF8-429F-A48A-5F6C02B966E1}"/>
              </a:ext>
            </a:extLst>
          </p:cNvPr>
          <p:cNvSpPr/>
          <p:nvPr/>
        </p:nvSpPr>
        <p:spPr>
          <a:xfrm>
            <a:off x="900043" y="4324554"/>
            <a:ext cx="5925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b="1" kern="0" dirty="0">
                <a:latin typeface="等线" panose="02010600030101010101" pitchFamily="2" charset="-122"/>
                <a:ea typeface="等线" panose="02010600030101010101" pitchFamily="2" charset="-122"/>
              </a:rPr>
              <a:t>2) </a:t>
            </a:r>
            <a:r>
              <a:rPr kumimoji="1" lang="en-US" altLang="zh-CN" b="1" kern="0" dirty="0" err="1">
                <a:latin typeface="等线" panose="02010600030101010101" pitchFamily="2" charset="-122"/>
                <a:ea typeface="等线" panose="02010600030101010101" pitchFamily="2" charset="-122"/>
              </a:rPr>
              <a:t>Spatio</a:t>
            </a:r>
            <a:r>
              <a:rPr kumimoji="1" lang="en-US" altLang="zh-CN" b="1" kern="0" dirty="0">
                <a:latin typeface="等线" panose="02010600030101010101" pitchFamily="2" charset="-122"/>
                <a:ea typeface="等线" panose="02010600030101010101" pitchFamily="2" charset="-122"/>
              </a:rPr>
              <a:t>-temporal-unit Feature Enhancement (STUFE)</a:t>
            </a:r>
            <a:endParaRPr lang="zh-CN" altLang="en-US" dirty="0"/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99AF2273-1F66-4D73-B234-BC0FADB337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68193"/>
            <a:ext cx="3716522" cy="689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3097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z="3600" dirty="0"/>
              <a:t>Proposed method</a:t>
            </a:r>
            <a:endParaRPr kumimoji="1" lang="zh-CN" altLang="en-US" sz="3600" dirty="0"/>
          </a:p>
        </p:txBody>
      </p:sp>
      <p:sp>
        <p:nvSpPr>
          <p:cNvPr id="51" name="内容占位符 1">
            <a:extLst>
              <a:ext uri="{FF2B5EF4-FFF2-40B4-BE49-F238E27FC236}">
                <a16:creationId xmlns:a16="http://schemas.microsoft.com/office/drawing/2014/main" id="{FC73DB55-82C4-4E14-B4A0-8149F4EC7C06}"/>
              </a:ext>
            </a:extLst>
          </p:cNvPr>
          <p:cNvSpPr txBox="1">
            <a:spLocks/>
          </p:cNvSpPr>
          <p:nvPr/>
        </p:nvSpPr>
        <p:spPr bwMode="auto">
          <a:xfrm>
            <a:off x="566738" y="1470965"/>
            <a:ext cx="2292209" cy="516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469900" indent="-46990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rgbClr val="0033CC"/>
                </a:solidFill>
                <a:latin typeface="+mn-lt"/>
                <a:ea typeface="+mn-ea"/>
              </a:defRPr>
            </a:lvl2pPr>
            <a:lvl3pPr marL="1304925" indent="-395288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p"/>
              <a:defRPr sz="2000">
                <a:solidFill>
                  <a:srgbClr val="009900"/>
                </a:solidFill>
                <a:latin typeface="+mn-lt"/>
                <a:ea typeface="+mn-ea"/>
              </a:defRPr>
            </a:lvl3pPr>
            <a:lvl4pPr marL="1693863" indent="-38735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zh-CN" sz="2400" kern="0" dirty="0">
                <a:latin typeface="等线" panose="02010600030101010101" pitchFamily="2" charset="-122"/>
                <a:ea typeface="等线" panose="02010600030101010101" pitchFamily="2" charset="-122"/>
              </a:rPr>
              <a:t>Pipeline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9A22C71-1363-455F-9108-1AA55D2FB4C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10"/>
          <a:stretch/>
        </p:blipFill>
        <p:spPr>
          <a:xfrm>
            <a:off x="748146" y="2191554"/>
            <a:ext cx="7647708" cy="2074999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58655646-2AFD-49AA-B660-618BA247F000}"/>
              </a:ext>
            </a:extLst>
          </p:cNvPr>
          <p:cNvSpPr/>
          <p:nvPr/>
        </p:nvSpPr>
        <p:spPr bwMode="auto">
          <a:xfrm>
            <a:off x="1296365" y="2179135"/>
            <a:ext cx="3250120" cy="2062018"/>
          </a:xfrm>
          <a:prstGeom prst="rect">
            <a:avLst/>
          </a:prstGeom>
          <a:solidFill>
            <a:schemeClr val="bg1">
              <a:alpha val="85000"/>
            </a:schemeClr>
          </a:solidFill>
          <a:ln w="11113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32ED69C-C433-426D-9530-10536DF51F4D}"/>
              </a:ext>
            </a:extLst>
          </p:cNvPr>
          <p:cNvSpPr/>
          <p:nvPr/>
        </p:nvSpPr>
        <p:spPr bwMode="auto">
          <a:xfrm>
            <a:off x="6699250" y="2179135"/>
            <a:ext cx="1696603" cy="2062018"/>
          </a:xfrm>
          <a:prstGeom prst="rect">
            <a:avLst/>
          </a:prstGeom>
          <a:solidFill>
            <a:schemeClr val="bg1">
              <a:alpha val="85000"/>
            </a:schemeClr>
          </a:solidFill>
          <a:ln w="11113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650F2D76-15EA-448B-8DE7-8F1043C2AA37}"/>
              </a:ext>
            </a:extLst>
          </p:cNvPr>
          <p:cNvSpPr/>
          <p:nvPr/>
        </p:nvSpPr>
        <p:spPr bwMode="auto">
          <a:xfrm>
            <a:off x="-364490" y="2179135"/>
            <a:ext cx="1742440" cy="1736522"/>
          </a:xfrm>
          <a:prstGeom prst="rect">
            <a:avLst/>
          </a:prstGeom>
          <a:solidFill>
            <a:schemeClr val="bg1">
              <a:alpha val="85000"/>
            </a:schemeClr>
          </a:solidFill>
          <a:ln w="11113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内容占位符 1">
            <a:extLst>
              <a:ext uri="{FF2B5EF4-FFF2-40B4-BE49-F238E27FC236}">
                <a16:creationId xmlns:a16="http://schemas.microsoft.com/office/drawing/2014/main" id="{879A5082-9398-443D-BEA6-D5F5DB2823F0}"/>
              </a:ext>
            </a:extLst>
          </p:cNvPr>
          <p:cNvSpPr txBox="1">
            <a:spLocks/>
          </p:cNvSpPr>
          <p:nvPr/>
        </p:nvSpPr>
        <p:spPr bwMode="auto">
          <a:xfrm>
            <a:off x="990521" y="4075612"/>
            <a:ext cx="5235019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469900" indent="-46990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rgbClr val="0033CC"/>
                </a:solidFill>
                <a:latin typeface="+mn-lt"/>
                <a:ea typeface="+mn-ea"/>
              </a:defRPr>
            </a:lvl2pPr>
            <a:lvl3pPr marL="1304925" indent="-395288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p"/>
              <a:defRPr sz="2000">
                <a:solidFill>
                  <a:srgbClr val="009900"/>
                </a:solidFill>
                <a:latin typeface="+mn-lt"/>
                <a:ea typeface="+mn-ea"/>
              </a:defRPr>
            </a:lvl3pPr>
            <a:lvl4pPr marL="1693863" indent="-38735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endParaRPr kumimoji="1" lang="zh-CN" altLang="en-US" sz="1600" b="1" kern="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845C0906-ECF8-429F-A48A-5F6C02B966E1}"/>
              </a:ext>
            </a:extLst>
          </p:cNvPr>
          <p:cNvSpPr/>
          <p:nvPr/>
        </p:nvSpPr>
        <p:spPr>
          <a:xfrm>
            <a:off x="900043" y="4324554"/>
            <a:ext cx="5925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b="1" kern="0" dirty="0">
                <a:latin typeface="等线" panose="02010600030101010101" pitchFamily="2" charset="-122"/>
                <a:ea typeface="等线" panose="02010600030101010101" pitchFamily="2" charset="-122"/>
              </a:rPr>
              <a:t>2) </a:t>
            </a:r>
            <a:r>
              <a:rPr kumimoji="1" lang="en-US" altLang="zh-CN" b="1" kern="0" dirty="0" err="1">
                <a:latin typeface="等线" panose="02010600030101010101" pitchFamily="2" charset="-122"/>
                <a:ea typeface="等线" panose="02010600030101010101" pitchFamily="2" charset="-122"/>
              </a:rPr>
              <a:t>Spatio</a:t>
            </a:r>
            <a:r>
              <a:rPr kumimoji="1" lang="en-US" altLang="zh-CN" b="1" kern="0" dirty="0">
                <a:latin typeface="等线" panose="02010600030101010101" pitchFamily="2" charset="-122"/>
                <a:ea typeface="等线" panose="02010600030101010101" pitchFamily="2" charset="-122"/>
              </a:rPr>
              <a:t>-temporal-unit Feature Enhancement (STUFE)</a:t>
            </a:r>
            <a:endParaRPr lang="zh-CN" altLang="en-US" dirty="0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EB3C4C66-D666-4094-8086-46F7378C06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79426"/>
            <a:ext cx="3716522" cy="689807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BFCC2EF5-F1B2-4003-842E-7AB6FB5180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3798" y="4716248"/>
            <a:ext cx="8009681" cy="2166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4322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幻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EC9ADF-B1B4-4273-93C3-67D3F750645F}" type="slidenum">
              <a:rPr lang="zh-CN" altLang="en-US" smtClean="0"/>
              <a:t>12</a:t>
            </a:fld>
            <a:endParaRPr lang="zh-CN" alt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Experiments</a:t>
            </a:r>
            <a:endParaRPr kumimoji="1" lang="zh-CN" altLang="en-US" dirty="0"/>
          </a:p>
        </p:txBody>
      </p:sp>
      <p:sp>
        <p:nvSpPr>
          <p:cNvPr id="6" name="内容占位符 1">
            <a:extLst>
              <a:ext uri="{FF2B5EF4-FFF2-40B4-BE49-F238E27FC236}">
                <a16:creationId xmlns:a16="http://schemas.microsoft.com/office/drawing/2014/main" id="{C794A919-A66D-4212-8F1E-9A693F4F2888}"/>
              </a:ext>
            </a:extLst>
          </p:cNvPr>
          <p:cNvSpPr txBox="1">
            <a:spLocks/>
          </p:cNvSpPr>
          <p:nvPr/>
        </p:nvSpPr>
        <p:spPr bwMode="auto">
          <a:xfrm>
            <a:off x="566738" y="1378368"/>
            <a:ext cx="2292209" cy="516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469900" indent="-46990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rgbClr val="0033CC"/>
                </a:solidFill>
                <a:latin typeface="+mn-lt"/>
                <a:ea typeface="+mn-ea"/>
              </a:defRPr>
            </a:lvl2pPr>
            <a:lvl3pPr marL="1304925" indent="-395288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p"/>
              <a:defRPr sz="2000">
                <a:solidFill>
                  <a:srgbClr val="009900"/>
                </a:solidFill>
                <a:latin typeface="+mn-lt"/>
                <a:ea typeface="+mn-ea"/>
              </a:defRPr>
            </a:lvl3pPr>
            <a:lvl4pPr marL="1693863" indent="-38735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zh-CN" sz="2400" kern="0" dirty="0">
                <a:latin typeface="等线" panose="02010600030101010101" pitchFamily="2" charset="-122"/>
                <a:ea typeface="等线" panose="02010600030101010101" pitchFamily="2" charset="-122"/>
              </a:rPr>
              <a:t>Result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D4F4D538-D393-4914-A56B-1B43BB6BF5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68193"/>
            <a:ext cx="3716522" cy="689807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6B952F17-9514-47C2-BB41-B83F86A4CB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1918247"/>
            <a:ext cx="3962359" cy="4438103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6606C7EA-B8D5-45F4-B4EB-D0892C45C0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7488" y="1895226"/>
            <a:ext cx="3962359" cy="184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300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Thanks</a:t>
            </a:r>
            <a:r>
              <a:rPr lang="zh-CN" altLang="en-US" dirty="0"/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11846037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 advTm="18685">
        <p159:morph option="byObject"/>
      </p:transition>
    </mc:Choice>
    <mc:Fallback xmlns="">
      <p:transition spd="med" advTm="18685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66738" y="1341439"/>
            <a:ext cx="8577262" cy="676276"/>
          </a:xfrm>
        </p:spPr>
        <p:txBody>
          <a:bodyPr/>
          <a:lstStyle/>
          <a:p>
            <a:r>
              <a:rPr kumimoji="1" lang="en-US" altLang="zh-CN" sz="2400" dirty="0">
                <a:latin typeface="等线" panose="02010600030101010101" pitchFamily="2" charset="-122"/>
                <a:ea typeface="等线" panose="02010600030101010101" pitchFamily="2" charset="-122"/>
              </a:rPr>
              <a:t>Task</a:t>
            </a:r>
            <a:endParaRPr kumimoji="1" lang="zh-CN" altLang="en-US" sz="24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z="3600" dirty="0"/>
              <a:t>Background</a:t>
            </a:r>
            <a:endParaRPr kumimoji="1" lang="zh-CN" altLang="en-US" sz="3600" dirty="0"/>
          </a:p>
        </p:txBody>
      </p:sp>
      <p:grpSp>
        <p:nvGrpSpPr>
          <p:cNvPr id="10" name="Group 4">
            <a:extLst>
              <a:ext uri="{FF2B5EF4-FFF2-40B4-BE49-F238E27FC236}">
                <a16:creationId xmlns:a16="http://schemas.microsoft.com/office/drawing/2014/main" id="{79FF0DFF-8B62-4438-8022-0861FB48B2F4}"/>
              </a:ext>
            </a:extLst>
          </p:cNvPr>
          <p:cNvGrpSpPr>
            <a:grpSpLocks noChangeAspect="1"/>
          </p:cNvGrpSpPr>
          <p:nvPr/>
        </p:nvGrpSpPr>
        <p:grpSpPr bwMode="auto">
          <a:xfrm rot="10800000">
            <a:off x="5945680" y="2104080"/>
            <a:ext cx="346022" cy="2099903"/>
            <a:chOff x="4536" y="1609"/>
            <a:chExt cx="633" cy="1340"/>
          </a:xfrm>
        </p:grpSpPr>
        <p:sp>
          <p:nvSpPr>
            <p:cNvPr id="11" name="AutoShape 3">
              <a:extLst>
                <a:ext uri="{FF2B5EF4-FFF2-40B4-BE49-F238E27FC236}">
                  <a16:creationId xmlns:a16="http://schemas.microsoft.com/office/drawing/2014/main" id="{9A9FA725-E31F-470C-9F33-03A90280017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537" y="1609"/>
              <a:ext cx="632" cy="1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Rectangle 5">
              <a:extLst>
                <a:ext uri="{FF2B5EF4-FFF2-40B4-BE49-F238E27FC236}">
                  <a16:creationId xmlns:a16="http://schemas.microsoft.com/office/drawing/2014/main" id="{F38B735D-7307-4FA6-BCDB-C28559A8CA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1" y="1611"/>
              <a:ext cx="307" cy="130"/>
            </a:xfrm>
            <a:prstGeom prst="rect">
              <a:avLst/>
            </a:prstGeom>
            <a:solidFill>
              <a:srgbClr val="B5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Rectangle 6">
              <a:extLst>
                <a:ext uri="{FF2B5EF4-FFF2-40B4-BE49-F238E27FC236}">
                  <a16:creationId xmlns:a16="http://schemas.microsoft.com/office/drawing/2014/main" id="{329A66A5-7A86-4585-8B0B-A781442D8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0" y="2468"/>
              <a:ext cx="348" cy="130"/>
            </a:xfrm>
            <a:prstGeom prst="rect">
              <a:avLst/>
            </a:prstGeom>
            <a:solidFill>
              <a:srgbClr val="B5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Rectangle 7">
              <a:extLst>
                <a:ext uri="{FF2B5EF4-FFF2-40B4-BE49-F238E27FC236}">
                  <a16:creationId xmlns:a16="http://schemas.microsoft.com/office/drawing/2014/main" id="{C4AC13E4-F4D3-44D7-A99F-9ED578328E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6" y="1784"/>
              <a:ext cx="192" cy="130"/>
            </a:xfrm>
            <a:prstGeom prst="rect">
              <a:avLst/>
            </a:prstGeom>
            <a:solidFill>
              <a:srgbClr val="B5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Rectangle 8">
              <a:extLst>
                <a:ext uri="{FF2B5EF4-FFF2-40B4-BE49-F238E27FC236}">
                  <a16:creationId xmlns:a16="http://schemas.microsoft.com/office/drawing/2014/main" id="{4BAD5B27-3D42-4D68-BCC3-CF78547AE6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4" y="2132"/>
              <a:ext cx="254" cy="130"/>
            </a:xfrm>
            <a:prstGeom prst="rect">
              <a:avLst/>
            </a:prstGeom>
            <a:solidFill>
              <a:srgbClr val="B5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Rectangle 9">
              <a:extLst>
                <a:ext uri="{FF2B5EF4-FFF2-40B4-BE49-F238E27FC236}">
                  <a16:creationId xmlns:a16="http://schemas.microsoft.com/office/drawing/2014/main" id="{DB90F63C-F5FF-47B5-AAB6-6E77B2FCA1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1" y="2305"/>
              <a:ext cx="127" cy="130"/>
            </a:xfrm>
            <a:prstGeom prst="rect">
              <a:avLst/>
            </a:prstGeom>
            <a:solidFill>
              <a:srgbClr val="B5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Rectangle 10">
              <a:extLst>
                <a:ext uri="{FF2B5EF4-FFF2-40B4-BE49-F238E27FC236}">
                  <a16:creationId xmlns:a16="http://schemas.microsoft.com/office/drawing/2014/main" id="{6770C73F-4719-4AFA-8D0A-980F625A1A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6" y="1958"/>
              <a:ext cx="629" cy="130"/>
            </a:xfrm>
            <a:prstGeom prst="rect">
              <a:avLst/>
            </a:pr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Rectangle 11">
              <a:extLst>
                <a:ext uri="{FF2B5EF4-FFF2-40B4-BE49-F238E27FC236}">
                  <a16:creationId xmlns:a16="http://schemas.microsoft.com/office/drawing/2014/main" id="{20436054-3C71-4144-89D2-3928E19FD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6" y="2645"/>
              <a:ext cx="192" cy="131"/>
            </a:xfrm>
            <a:prstGeom prst="rect">
              <a:avLst/>
            </a:prstGeom>
            <a:solidFill>
              <a:srgbClr val="B5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Rectangle 12">
              <a:extLst>
                <a:ext uri="{FF2B5EF4-FFF2-40B4-BE49-F238E27FC236}">
                  <a16:creationId xmlns:a16="http://schemas.microsoft.com/office/drawing/2014/main" id="{0EB4FB64-8E1F-4800-B432-DB70E10F85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1" y="2818"/>
              <a:ext cx="307" cy="130"/>
            </a:xfrm>
            <a:prstGeom prst="rect">
              <a:avLst/>
            </a:prstGeom>
            <a:solidFill>
              <a:srgbClr val="B5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57" name="矩形: 圆角 56">
            <a:extLst>
              <a:ext uri="{FF2B5EF4-FFF2-40B4-BE49-F238E27FC236}">
                <a16:creationId xmlns:a16="http://schemas.microsoft.com/office/drawing/2014/main" id="{3A44AAFB-99BA-4ED4-896E-3414B8375FBD}"/>
              </a:ext>
            </a:extLst>
          </p:cNvPr>
          <p:cNvSpPr/>
          <p:nvPr/>
        </p:nvSpPr>
        <p:spPr bwMode="auto">
          <a:xfrm>
            <a:off x="3145248" y="2307592"/>
            <a:ext cx="1762760" cy="1437484"/>
          </a:xfrm>
          <a:prstGeom prst="roundRect">
            <a:avLst>
              <a:gd name="adj" fmla="val 15783"/>
            </a:avLst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CN" sz="3200" kern="0" dirty="0">
                <a:latin typeface="等线" panose="02010600030101010101" pitchFamily="2" charset="-122"/>
                <a:ea typeface="等线" panose="02010600030101010101" pitchFamily="2" charset="-122"/>
              </a:rPr>
              <a:t>Model</a:t>
            </a:r>
            <a:endParaRPr kumimoji="1" lang="zh-CN" altLang="en-US" sz="2400" kern="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58" name="箭头: 右 57">
            <a:extLst>
              <a:ext uri="{FF2B5EF4-FFF2-40B4-BE49-F238E27FC236}">
                <a16:creationId xmlns:a16="http://schemas.microsoft.com/office/drawing/2014/main" id="{DD612669-C7C8-41A7-98B0-4B2E137F7C22}"/>
              </a:ext>
            </a:extLst>
          </p:cNvPr>
          <p:cNvSpPr/>
          <p:nvPr/>
        </p:nvSpPr>
        <p:spPr bwMode="auto">
          <a:xfrm>
            <a:off x="5098508" y="2843771"/>
            <a:ext cx="546100" cy="36512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59" name="矩形: 圆角 58">
            <a:extLst>
              <a:ext uri="{FF2B5EF4-FFF2-40B4-BE49-F238E27FC236}">
                <a16:creationId xmlns:a16="http://schemas.microsoft.com/office/drawing/2014/main" id="{39D4EF77-2890-40DC-949C-A2B51F6BD110}"/>
              </a:ext>
            </a:extLst>
          </p:cNvPr>
          <p:cNvSpPr/>
          <p:nvPr/>
        </p:nvSpPr>
        <p:spPr bwMode="auto">
          <a:xfrm rot="5400000">
            <a:off x="5022348" y="2927643"/>
            <a:ext cx="2099903" cy="438805"/>
          </a:xfrm>
          <a:prstGeom prst="roundRect">
            <a:avLst>
              <a:gd name="adj" fmla="val 15783"/>
            </a:avLst>
          </a:prstGeom>
          <a:solidFill>
            <a:schemeClr val="accent3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CN" sz="2000" kern="0" dirty="0">
                <a:latin typeface="等线" panose="02010600030101010101" pitchFamily="2" charset="-122"/>
                <a:ea typeface="等线" panose="02010600030101010101" pitchFamily="2" charset="-122"/>
              </a:rPr>
              <a:t>Action classes</a:t>
            </a:r>
            <a:endParaRPr kumimoji="1" lang="zh-CN" altLang="en-US" sz="2000" kern="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60" name="内容占位符 1">
            <a:extLst>
              <a:ext uri="{FF2B5EF4-FFF2-40B4-BE49-F238E27FC236}">
                <a16:creationId xmlns:a16="http://schemas.microsoft.com/office/drawing/2014/main" id="{9ADF0A0E-39A3-4791-978A-F0686B0D2F51}"/>
              </a:ext>
            </a:extLst>
          </p:cNvPr>
          <p:cNvSpPr txBox="1">
            <a:spLocks/>
          </p:cNvSpPr>
          <p:nvPr/>
        </p:nvSpPr>
        <p:spPr bwMode="auto">
          <a:xfrm>
            <a:off x="4988144" y="2337379"/>
            <a:ext cx="750271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469900" indent="-46990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rgbClr val="0033CC"/>
                </a:solidFill>
                <a:latin typeface="+mn-lt"/>
                <a:ea typeface="+mn-ea"/>
              </a:defRPr>
            </a:lvl2pPr>
            <a:lvl3pPr marL="1304925" indent="-395288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p"/>
              <a:defRPr sz="2000">
                <a:solidFill>
                  <a:srgbClr val="009900"/>
                </a:solidFill>
                <a:latin typeface="+mn-lt"/>
                <a:ea typeface="+mn-ea"/>
              </a:defRPr>
            </a:lvl3pPr>
            <a:lvl4pPr marL="1693863" indent="-38735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kumimoji="1" lang="en-US" altLang="zh-CN" sz="1400" b="1" kern="0" dirty="0">
                <a:latin typeface="等线" panose="02010600030101010101" pitchFamily="2" charset="-122"/>
                <a:ea typeface="等线" panose="02010600030101010101" pitchFamily="2" charset="-122"/>
              </a:rPr>
              <a:t>output</a:t>
            </a:r>
            <a:endParaRPr kumimoji="1" lang="zh-CN" altLang="en-US" sz="1400" b="1" kern="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61" name="箭头: 右 60">
            <a:extLst>
              <a:ext uri="{FF2B5EF4-FFF2-40B4-BE49-F238E27FC236}">
                <a16:creationId xmlns:a16="http://schemas.microsoft.com/office/drawing/2014/main" id="{E3FC17ED-867A-4E4A-BF7E-EABA35EF9678}"/>
              </a:ext>
            </a:extLst>
          </p:cNvPr>
          <p:cNvSpPr/>
          <p:nvPr/>
        </p:nvSpPr>
        <p:spPr bwMode="auto">
          <a:xfrm>
            <a:off x="2402940" y="2916974"/>
            <a:ext cx="546100" cy="36512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62" name="内容占位符 1">
            <a:extLst>
              <a:ext uri="{FF2B5EF4-FFF2-40B4-BE49-F238E27FC236}">
                <a16:creationId xmlns:a16="http://schemas.microsoft.com/office/drawing/2014/main" id="{8F0EC536-F34E-49AD-A243-3094CAE7D147}"/>
              </a:ext>
            </a:extLst>
          </p:cNvPr>
          <p:cNvSpPr txBox="1">
            <a:spLocks/>
          </p:cNvSpPr>
          <p:nvPr/>
        </p:nvSpPr>
        <p:spPr bwMode="auto">
          <a:xfrm>
            <a:off x="2365148" y="2410582"/>
            <a:ext cx="661675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469900" indent="-46990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rgbClr val="0033CC"/>
                </a:solidFill>
                <a:latin typeface="+mn-lt"/>
                <a:ea typeface="+mn-ea"/>
              </a:defRPr>
            </a:lvl2pPr>
            <a:lvl3pPr marL="1304925" indent="-395288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p"/>
              <a:defRPr sz="2000">
                <a:solidFill>
                  <a:srgbClr val="009900"/>
                </a:solidFill>
                <a:latin typeface="+mn-lt"/>
                <a:ea typeface="+mn-ea"/>
              </a:defRPr>
            </a:lvl3pPr>
            <a:lvl4pPr marL="1693863" indent="-38735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kumimoji="1" lang="en-US" altLang="zh-CN" sz="1400" b="1" kern="0" dirty="0">
                <a:latin typeface="等线" panose="02010600030101010101" pitchFamily="2" charset="-122"/>
                <a:ea typeface="等线" panose="02010600030101010101" pitchFamily="2" charset="-122"/>
              </a:rPr>
              <a:t>input</a:t>
            </a:r>
            <a:endParaRPr kumimoji="1" lang="zh-CN" altLang="en-US" sz="1400" b="1" kern="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41" name="内容占位符 1">
            <a:extLst>
              <a:ext uri="{FF2B5EF4-FFF2-40B4-BE49-F238E27FC236}">
                <a16:creationId xmlns:a16="http://schemas.microsoft.com/office/drawing/2014/main" id="{1F3A3CE6-340C-42E1-A46A-6803012A8308}"/>
              </a:ext>
            </a:extLst>
          </p:cNvPr>
          <p:cNvSpPr txBox="1">
            <a:spLocks/>
          </p:cNvSpPr>
          <p:nvPr/>
        </p:nvSpPr>
        <p:spPr bwMode="auto">
          <a:xfrm>
            <a:off x="961534" y="3679629"/>
            <a:ext cx="2182621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469900" indent="-46990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rgbClr val="0033CC"/>
                </a:solidFill>
                <a:latin typeface="+mn-lt"/>
                <a:ea typeface="+mn-ea"/>
              </a:defRPr>
            </a:lvl2pPr>
            <a:lvl3pPr marL="1304925" indent="-395288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p"/>
              <a:defRPr sz="2000">
                <a:solidFill>
                  <a:srgbClr val="009900"/>
                </a:solidFill>
                <a:latin typeface="+mn-lt"/>
                <a:ea typeface="+mn-ea"/>
              </a:defRPr>
            </a:lvl3pPr>
            <a:lvl4pPr marL="1693863" indent="-38735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kumimoji="1" lang="en-US" altLang="zh-CN" sz="1800" b="1" kern="0" dirty="0">
                <a:latin typeface="等线" panose="02010600030101010101" pitchFamily="2" charset="-122"/>
                <a:ea typeface="等线" panose="02010600030101010101" pitchFamily="2" charset="-122"/>
              </a:rPr>
              <a:t>Human skeleton</a:t>
            </a:r>
            <a:endParaRPr kumimoji="1" lang="zh-CN" altLang="en-US" sz="1800" b="1" kern="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0B20C1E4-F9A8-45C9-81A1-6DF9041CC7E9}"/>
              </a:ext>
            </a:extLst>
          </p:cNvPr>
          <p:cNvGrpSpPr/>
          <p:nvPr/>
        </p:nvGrpSpPr>
        <p:grpSpPr>
          <a:xfrm>
            <a:off x="1393859" y="2203463"/>
            <a:ext cx="875333" cy="1499986"/>
            <a:chOff x="3180647" y="4856365"/>
            <a:chExt cx="875333" cy="1499986"/>
          </a:xfrm>
        </p:grpSpPr>
        <p:pic>
          <p:nvPicPr>
            <p:cNvPr id="43" name="图片 42">
              <a:extLst>
                <a:ext uri="{FF2B5EF4-FFF2-40B4-BE49-F238E27FC236}">
                  <a16:creationId xmlns:a16="http://schemas.microsoft.com/office/drawing/2014/main" id="{B24FB232-E776-4967-87DA-4143A60BFD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2552" r="11615"/>
            <a:stretch/>
          </p:blipFill>
          <p:spPr>
            <a:xfrm>
              <a:off x="3180647" y="5006662"/>
              <a:ext cx="274273" cy="1302063"/>
            </a:xfrm>
            <a:prstGeom prst="rect">
              <a:avLst/>
            </a:prstGeom>
          </p:spPr>
        </p:pic>
        <p:pic>
          <p:nvPicPr>
            <p:cNvPr id="44" name="图片 43">
              <a:extLst>
                <a:ext uri="{FF2B5EF4-FFF2-40B4-BE49-F238E27FC236}">
                  <a16:creationId xmlns:a16="http://schemas.microsoft.com/office/drawing/2014/main" id="{FB14B410-E299-434F-8091-5B30C7F1DA5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2552" r="11615"/>
            <a:stretch/>
          </p:blipFill>
          <p:spPr>
            <a:xfrm>
              <a:off x="3454920" y="5006662"/>
              <a:ext cx="274273" cy="1302063"/>
            </a:xfrm>
            <a:prstGeom prst="rect">
              <a:avLst/>
            </a:prstGeom>
          </p:spPr>
        </p:pic>
        <p:pic>
          <p:nvPicPr>
            <p:cNvPr id="45" name="图片 44">
              <a:extLst>
                <a:ext uri="{FF2B5EF4-FFF2-40B4-BE49-F238E27FC236}">
                  <a16:creationId xmlns:a16="http://schemas.microsoft.com/office/drawing/2014/main" id="{7FA0F9D9-7EAA-48AE-9DDC-5DA05E4CAC0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2552" r="11615"/>
            <a:stretch/>
          </p:blipFill>
          <p:spPr>
            <a:xfrm>
              <a:off x="3729193" y="5006662"/>
              <a:ext cx="274273" cy="1302063"/>
            </a:xfrm>
            <a:prstGeom prst="rect">
              <a:avLst/>
            </a:prstGeom>
          </p:spPr>
        </p:pic>
        <p:sp>
          <p:nvSpPr>
            <p:cNvPr id="47" name="矩形 46">
              <a:extLst>
                <a:ext uri="{FF2B5EF4-FFF2-40B4-BE49-F238E27FC236}">
                  <a16:creationId xmlns:a16="http://schemas.microsoft.com/office/drawing/2014/main" id="{DF60D2DC-A491-4281-95AE-0F6C1B7DBFB6}"/>
                </a:ext>
              </a:extLst>
            </p:cNvPr>
            <p:cNvSpPr/>
            <p:nvPr/>
          </p:nvSpPr>
          <p:spPr bwMode="auto">
            <a:xfrm>
              <a:off x="3456561" y="4856365"/>
              <a:ext cx="272632" cy="1499986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11113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1" lang="zh-CN" altLang="en-US" sz="4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C3986CD0-CFC1-4C1F-874E-E87D8DF7DA47}"/>
                </a:ext>
              </a:extLst>
            </p:cNvPr>
            <p:cNvSpPr/>
            <p:nvPr/>
          </p:nvSpPr>
          <p:spPr bwMode="auto">
            <a:xfrm>
              <a:off x="3720658" y="4938876"/>
              <a:ext cx="335322" cy="1369849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 w="11113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1" lang="zh-CN" altLang="en-US" sz="4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09228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66738" y="1341439"/>
            <a:ext cx="8577262" cy="676276"/>
          </a:xfrm>
        </p:spPr>
        <p:txBody>
          <a:bodyPr/>
          <a:lstStyle/>
          <a:p>
            <a:r>
              <a:rPr kumimoji="1" lang="en-US" altLang="zh-CN" sz="2400" dirty="0">
                <a:latin typeface="等线" panose="02010600030101010101" pitchFamily="2" charset="-122"/>
                <a:ea typeface="等线" panose="02010600030101010101" pitchFamily="2" charset="-122"/>
              </a:rPr>
              <a:t>Task</a:t>
            </a:r>
            <a:endParaRPr kumimoji="1" lang="zh-CN" altLang="en-US" sz="24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z="3600" dirty="0"/>
              <a:t>Background</a:t>
            </a:r>
            <a:endParaRPr kumimoji="1" lang="zh-CN" altLang="en-US" sz="3600" dirty="0"/>
          </a:p>
        </p:txBody>
      </p:sp>
      <p:grpSp>
        <p:nvGrpSpPr>
          <p:cNvPr id="10" name="Group 4">
            <a:extLst>
              <a:ext uri="{FF2B5EF4-FFF2-40B4-BE49-F238E27FC236}">
                <a16:creationId xmlns:a16="http://schemas.microsoft.com/office/drawing/2014/main" id="{79FF0DFF-8B62-4438-8022-0861FB48B2F4}"/>
              </a:ext>
            </a:extLst>
          </p:cNvPr>
          <p:cNvGrpSpPr>
            <a:grpSpLocks noChangeAspect="1"/>
          </p:cNvGrpSpPr>
          <p:nvPr/>
        </p:nvGrpSpPr>
        <p:grpSpPr bwMode="auto">
          <a:xfrm rot="10800000">
            <a:off x="6314975" y="2077050"/>
            <a:ext cx="692043" cy="2099903"/>
            <a:chOff x="4536" y="1609"/>
            <a:chExt cx="633" cy="1340"/>
          </a:xfrm>
        </p:grpSpPr>
        <p:sp>
          <p:nvSpPr>
            <p:cNvPr id="11" name="AutoShape 3">
              <a:extLst>
                <a:ext uri="{FF2B5EF4-FFF2-40B4-BE49-F238E27FC236}">
                  <a16:creationId xmlns:a16="http://schemas.microsoft.com/office/drawing/2014/main" id="{9A9FA725-E31F-470C-9F33-03A90280017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537" y="1609"/>
              <a:ext cx="632" cy="1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Rectangle 5">
              <a:extLst>
                <a:ext uri="{FF2B5EF4-FFF2-40B4-BE49-F238E27FC236}">
                  <a16:creationId xmlns:a16="http://schemas.microsoft.com/office/drawing/2014/main" id="{F38B735D-7307-4FA6-BCDB-C28559A8CA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1" y="1611"/>
              <a:ext cx="307" cy="130"/>
            </a:xfrm>
            <a:prstGeom prst="rect">
              <a:avLst/>
            </a:prstGeom>
            <a:solidFill>
              <a:srgbClr val="B5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Rectangle 6">
              <a:extLst>
                <a:ext uri="{FF2B5EF4-FFF2-40B4-BE49-F238E27FC236}">
                  <a16:creationId xmlns:a16="http://schemas.microsoft.com/office/drawing/2014/main" id="{329A66A5-7A86-4585-8B0B-A781442D8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0" y="2468"/>
              <a:ext cx="348" cy="130"/>
            </a:xfrm>
            <a:prstGeom prst="rect">
              <a:avLst/>
            </a:prstGeom>
            <a:solidFill>
              <a:srgbClr val="B5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Rectangle 7">
              <a:extLst>
                <a:ext uri="{FF2B5EF4-FFF2-40B4-BE49-F238E27FC236}">
                  <a16:creationId xmlns:a16="http://schemas.microsoft.com/office/drawing/2014/main" id="{C4AC13E4-F4D3-44D7-A99F-9ED578328E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6" y="1784"/>
              <a:ext cx="192" cy="130"/>
            </a:xfrm>
            <a:prstGeom prst="rect">
              <a:avLst/>
            </a:prstGeom>
            <a:solidFill>
              <a:srgbClr val="B5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Rectangle 8">
              <a:extLst>
                <a:ext uri="{FF2B5EF4-FFF2-40B4-BE49-F238E27FC236}">
                  <a16:creationId xmlns:a16="http://schemas.microsoft.com/office/drawing/2014/main" id="{4BAD5B27-3D42-4D68-BCC3-CF78547AE6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4" y="2132"/>
              <a:ext cx="254" cy="130"/>
            </a:xfrm>
            <a:prstGeom prst="rect">
              <a:avLst/>
            </a:prstGeom>
            <a:solidFill>
              <a:srgbClr val="B5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Rectangle 9">
              <a:extLst>
                <a:ext uri="{FF2B5EF4-FFF2-40B4-BE49-F238E27FC236}">
                  <a16:creationId xmlns:a16="http://schemas.microsoft.com/office/drawing/2014/main" id="{DB90F63C-F5FF-47B5-AAB6-6E77B2FCA1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1" y="2305"/>
              <a:ext cx="127" cy="130"/>
            </a:xfrm>
            <a:prstGeom prst="rect">
              <a:avLst/>
            </a:prstGeom>
            <a:solidFill>
              <a:srgbClr val="B5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Rectangle 10">
              <a:extLst>
                <a:ext uri="{FF2B5EF4-FFF2-40B4-BE49-F238E27FC236}">
                  <a16:creationId xmlns:a16="http://schemas.microsoft.com/office/drawing/2014/main" id="{6770C73F-4719-4AFA-8D0A-980F625A1A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6" y="1958"/>
              <a:ext cx="629" cy="130"/>
            </a:xfrm>
            <a:prstGeom prst="rect">
              <a:avLst/>
            </a:pr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Rectangle 11">
              <a:extLst>
                <a:ext uri="{FF2B5EF4-FFF2-40B4-BE49-F238E27FC236}">
                  <a16:creationId xmlns:a16="http://schemas.microsoft.com/office/drawing/2014/main" id="{20436054-3C71-4144-89D2-3928E19FD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6" y="2645"/>
              <a:ext cx="192" cy="131"/>
            </a:xfrm>
            <a:prstGeom prst="rect">
              <a:avLst/>
            </a:prstGeom>
            <a:solidFill>
              <a:srgbClr val="B5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Rectangle 12">
              <a:extLst>
                <a:ext uri="{FF2B5EF4-FFF2-40B4-BE49-F238E27FC236}">
                  <a16:creationId xmlns:a16="http://schemas.microsoft.com/office/drawing/2014/main" id="{0EB4FB64-8E1F-4800-B432-DB70E10F85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1" y="2818"/>
              <a:ext cx="307" cy="130"/>
            </a:xfrm>
            <a:prstGeom prst="rect">
              <a:avLst/>
            </a:prstGeom>
            <a:solidFill>
              <a:srgbClr val="B5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46" name="内容占位符 1">
            <a:extLst>
              <a:ext uri="{FF2B5EF4-FFF2-40B4-BE49-F238E27FC236}">
                <a16:creationId xmlns:a16="http://schemas.microsoft.com/office/drawing/2014/main" id="{DCB31B14-60C6-413D-B533-BAF4A83283EF}"/>
              </a:ext>
            </a:extLst>
          </p:cNvPr>
          <p:cNvSpPr txBox="1">
            <a:spLocks/>
          </p:cNvSpPr>
          <p:nvPr/>
        </p:nvSpPr>
        <p:spPr bwMode="auto">
          <a:xfrm>
            <a:off x="7047835" y="3194263"/>
            <a:ext cx="1236511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469900" indent="-46990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rgbClr val="0033CC"/>
                </a:solidFill>
                <a:latin typeface="+mn-lt"/>
                <a:ea typeface="+mn-ea"/>
              </a:defRPr>
            </a:lvl2pPr>
            <a:lvl3pPr marL="1304925" indent="-395288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p"/>
              <a:defRPr sz="2000">
                <a:solidFill>
                  <a:srgbClr val="009900"/>
                </a:solidFill>
                <a:latin typeface="+mn-lt"/>
                <a:ea typeface="+mn-ea"/>
              </a:defRPr>
            </a:lvl3pPr>
            <a:lvl4pPr marL="1693863" indent="-38735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kumimoji="1" lang="en-US" altLang="zh-CN" sz="1600" b="1" kern="0" dirty="0">
                <a:solidFill>
                  <a:srgbClr val="0070C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drinking</a:t>
            </a:r>
            <a:endParaRPr kumimoji="1" lang="zh-CN" altLang="en-US" sz="1600" b="1" kern="0" dirty="0">
              <a:solidFill>
                <a:srgbClr val="0070C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57" name="矩形: 圆角 56">
            <a:extLst>
              <a:ext uri="{FF2B5EF4-FFF2-40B4-BE49-F238E27FC236}">
                <a16:creationId xmlns:a16="http://schemas.microsoft.com/office/drawing/2014/main" id="{3A44AAFB-99BA-4ED4-896E-3414B8375FBD}"/>
              </a:ext>
            </a:extLst>
          </p:cNvPr>
          <p:cNvSpPr/>
          <p:nvPr/>
        </p:nvSpPr>
        <p:spPr bwMode="auto">
          <a:xfrm>
            <a:off x="3145248" y="2307592"/>
            <a:ext cx="1762760" cy="1437484"/>
          </a:xfrm>
          <a:prstGeom prst="roundRect">
            <a:avLst>
              <a:gd name="adj" fmla="val 15783"/>
            </a:avLst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CN" sz="3200" kern="0" dirty="0">
                <a:latin typeface="等线" panose="02010600030101010101" pitchFamily="2" charset="-122"/>
                <a:ea typeface="等线" panose="02010600030101010101" pitchFamily="2" charset="-122"/>
              </a:rPr>
              <a:t>Model</a:t>
            </a:r>
            <a:endParaRPr kumimoji="1" lang="zh-CN" altLang="en-US" sz="2400" kern="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58" name="箭头: 右 57">
            <a:extLst>
              <a:ext uri="{FF2B5EF4-FFF2-40B4-BE49-F238E27FC236}">
                <a16:creationId xmlns:a16="http://schemas.microsoft.com/office/drawing/2014/main" id="{DD612669-C7C8-41A7-98B0-4B2E137F7C22}"/>
              </a:ext>
            </a:extLst>
          </p:cNvPr>
          <p:cNvSpPr/>
          <p:nvPr/>
        </p:nvSpPr>
        <p:spPr bwMode="auto">
          <a:xfrm>
            <a:off x="5098508" y="2843771"/>
            <a:ext cx="546100" cy="36512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59" name="矩形: 圆角 58">
            <a:extLst>
              <a:ext uri="{FF2B5EF4-FFF2-40B4-BE49-F238E27FC236}">
                <a16:creationId xmlns:a16="http://schemas.microsoft.com/office/drawing/2014/main" id="{39D4EF77-2890-40DC-949C-A2B51F6BD110}"/>
              </a:ext>
            </a:extLst>
          </p:cNvPr>
          <p:cNvSpPr/>
          <p:nvPr/>
        </p:nvSpPr>
        <p:spPr bwMode="auto">
          <a:xfrm rot="5400000">
            <a:off x="5022348" y="2927643"/>
            <a:ext cx="2099903" cy="438805"/>
          </a:xfrm>
          <a:prstGeom prst="roundRect">
            <a:avLst>
              <a:gd name="adj" fmla="val 15783"/>
            </a:avLst>
          </a:prstGeom>
          <a:solidFill>
            <a:schemeClr val="accent3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CN" sz="2000" kern="0" dirty="0">
                <a:latin typeface="等线" panose="02010600030101010101" pitchFamily="2" charset="-122"/>
                <a:ea typeface="等线" panose="02010600030101010101" pitchFamily="2" charset="-122"/>
              </a:rPr>
              <a:t>Action classes</a:t>
            </a:r>
            <a:endParaRPr kumimoji="1" lang="zh-CN" altLang="en-US" sz="2000" kern="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60" name="内容占位符 1">
            <a:extLst>
              <a:ext uri="{FF2B5EF4-FFF2-40B4-BE49-F238E27FC236}">
                <a16:creationId xmlns:a16="http://schemas.microsoft.com/office/drawing/2014/main" id="{9ADF0A0E-39A3-4791-978A-F0686B0D2F51}"/>
              </a:ext>
            </a:extLst>
          </p:cNvPr>
          <p:cNvSpPr txBox="1">
            <a:spLocks/>
          </p:cNvSpPr>
          <p:nvPr/>
        </p:nvSpPr>
        <p:spPr bwMode="auto">
          <a:xfrm>
            <a:off x="4988144" y="2337379"/>
            <a:ext cx="750271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469900" indent="-46990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rgbClr val="0033CC"/>
                </a:solidFill>
                <a:latin typeface="+mn-lt"/>
                <a:ea typeface="+mn-ea"/>
              </a:defRPr>
            </a:lvl2pPr>
            <a:lvl3pPr marL="1304925" indent="-395288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p"/>
              <a:defRPr sz="2000">
                <a:solidFill>
                  <a:srgbClr val="009900"/>
                </a:solidFill>
                <a:latin typeface="+mn-lt"/>
                <a:ea typeface="+mn-ea"/>
              </a:defRPr>
            </a:lvl3pPr>
            <a:lvl4pPr marL="1693863" indent="-38735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kumimoji="1" lang="en-US" altLang="zh-CN" sz="1400" b="1" kern="0" dirty="0">
                <a:latin typeface="等线" panose="02010600030101010101" pitchFamily="2" charset="-122"/>
                <a:ea typeface="等线" panose="02010600030101010101" pitchFamily="2" charset="-122"/>
              </a:rPr>
              <a:t>output</a:t>
            </a:r>
            <a:endParaRPr kumimoji="1" lang="zh-CN" altLang="en-US" sz="1400" b="1" kern="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61" name="箭头: 右 60">
            <a:extLst>
              <a:ext uri="{FF2B5EF4-FFF2-40B4-BE49-F238E27FC236}">
                <a16:creationId xmlns:a16="http://schemas.microsoft.com/office/drawing/2014/main" id="{E3FC17ED-867A-4E4A-BF7E-EABA35EF9678}"/>
              </a:ext>
            </a:extLst>
          </p:cNvPr>
          <p:cNvSpPr/>
          <p:nvPr/>
        </p:nvSpPr>
        <p:spPr bwMode="auto">
          <a:xfrm>
            <a:off x="2402940" y="2916974"/>
            <a:ext cx="546100" cy="36512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62" name="内容占位符 1">
            <a:extLst>
              <a:ext uri="{FF2B5EF4-FFF2-40B4-BE49-F238E27FC236}">
                <a16:creationId xmlns:a16="http://schemas.microsoft.com/office/drawing/2014/main" id="{8F0EC536-F34E-49AD-A243-3094CAE7D147}"/>
              </a:ext>
            </a:extLst>
          </p:cNvPr>
          <p:cNvSpPr txBox="1">
            <a:spLocks/>
          </p:cNvSpPr>
          <p:nvPr/>
        </p:nvSpPr>
        <p:spPr bwMode="auto">
          <a:xfrm>
            <a:off x="2365148" y="2410582"/>
            <a:ext cx="661675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469900" indent="-46990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rgbClr val="0033CC"/>
                </a:solidFill>
                <a:latin typeface="+mn-lt"/>
                <a:ea typeface="+mn-ea"/>
              </a:defRPr>
            </a:lvl2pPr>
            <a:lvl3pPr marL="1304925" indent="-395288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p"/>
              <a:defRPr sz="2000">
                <a:solidFill>
                  <a:srgbClr val="009900"/>
                </a:solidFill>
                <a:latin typeface="+mn-lt"/>
                <a:ea typeface="+mn-ea"/>
              </a:defRPr>
            </a:lvl3pPr>
            <a:lvl4pPr marL="1693863" indent="-38735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kumimoji="1" lang="en-US" altLang="zh-CN" sz="1400" b="1" kern="0" dirty="0">
                <a:latin typeface="等线" panose="02010600030101010101" pitchFamily="2" charset="-122"/>
                <a:ea typeface="等线" panose="02010600030101010101" pitchFamily="2" charset="-122"/>
              </a:rPr>
              <a:t>input</a:t>
            </a:r>
            <a:endParaRPr kumimoji="1" lang="zh-CN" altLang="en-US" sz="1400" b="1" kern="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37" name="内容占位符 1">
            <a:extLst>
              <a:ext uri="{FF2B5EF4-FFF2-40B4-BE49-F238E27FC236}">
                <a16:creationId xmlns:a16="http://schemas.microsoft.com/office/drawing/2014/main" id="{7F03056B-7465-471E-8429-2BB42540E050}"/>
              </a:ext>
            </a:extLst>
          </p:cNvPr>
          <p:cNvSpPr txBox="1">
            <a:spLocks/>
          </p:cNvSpPr>
          <p:nvPr/>
        </p:nvSpPr>
        <p:spPr bwMode="auto">
          <a:xfrm>
            <a:off x="6233248" y="1840837"/>
            <a:ext cx="546100" cy="263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469900" indent="-46990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rgbClr val="0033CC"/>
                </a:solidFill>
                <a:latin typeface="+mn-lt"/>
                <a:ea typeface="+mn-ea"/>
              </a:defRPr>
            </a:lvl2pPr>
            <a:lvl3pPr marL="1304925" indent="-395288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p"/>
              <a:defRPr sz="2000">
                <a:solidFill>
                  <a:srgbClr val="009900"/>
                </a:solidFill>
                <a:latin typeface="+mn-lt"/>
                <a:ea typeface="+mn-ea"/>
              </a:defRPr>
            </a:lvl3pPr>
            <a:lvl4pPr marL="1693863" indent="-38735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kumimoji="1" lang="en-US" altLang="zh-CN" sz="1100" kern="0" dirty="0">
                <a:latin typeface="等线" panose="02010600030101010101" pitchFamily="2" charset="-122"/>
                <a:ea typeface="等线" panose="02010600030101010101" pitchFamily="2" charset="-122"/>
              </a:rPr>
              <a:t>score</a:t>
            </a:r>
            <a:endParaRPr kumimoji="1" lang="zh-CN" altLang="en-US" sz="1100" kern="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41" name="内容占位符 1">
            <a:extLst>
              <a:ext uri="{FF2B5EF4-FFF2-40B4-BE49-F238E27FC236}">
                <a16:creationId xmlns:a16="http://schemas.microsoft.com/office/drawing/2014/main" id="{1F3A3CE6-340C-42E1-A46A-6803012A8308}"/>
              </a:ext>
            </a:extLst>
          </p:cNvPr>
          <p:cNvSpPr txBox="1">
            <a:spLocks/>
          </p:cNvSpPr>
          <p:nvPr/>
        </p:nvSpPr>
        <p:spPr bwMode="auto">
          <a:xfrm>
            <a:off x="961534" y="3679629"/>
            <a:ext cx="2182621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469900" indent="-46990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rgbClr val="0033CC"/>
                </a:solidFill>
                <a:latin typeface="+mn-lt"/>
                <a:ea typeface="+mn-ea"/>
              </a:defRPr>
            </a:lvl2pPr>
            <a:lvl3pPr marL="1304925" indent="-395288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p"/>
              <a:defRPr sz="2000">
                <a:solidFill>
                  <a:srgbClr val="009900"/>
                </a:solidFill>
                <a:latin typeface="+mn-lt"/>
                <a:ea typeface="+mn-ea"/>
              </a:defRPr>
            </a:lvl3pPr>
            <a:lvl4pPr marL="1693863" indent="-38735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kumimoji="1" lang="en-US" altLang="zh-CN" sz="1800" b="1" kern="0" dirty="0">
                <a:latin typeface="等线" panose="02010600030101010101" pitchFamily="2" charset="-122"/>
                <a:ea typeface="等线" panose="02010600030101010101" pitchFamily="2" charset="-122"/>
              </a:rPr>
              <a:t>Human skeleton</a:t>
            </a:r>
            <a:endParaRPr kumimoji="1" lang="zh-CN" altLang="en-US" sz="1800" b="1" kern="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0B20C1E4-F9A8-45C9-81A1-6DF9041CC7E9}"/>
              </a:ext>
            </a:extLst>
          </p:cNvPr>
          <p:cNvGrpSpPr/>
          <p:nvPr/>
        </p:nvGrpSpPr>
        <p:grpSpPr>
          <a:xfrm>
            <a:off x="1393859" y="2203463"/>
            <a:ext cx="875333" cy="1499986"/>
            <a:chOff x="3180647" y="4856365"/>
            <a:chExt cx="875333" cy="1499986"/>
          </a:xfrm>
        </p:grpSpPr>
        <p:pic>
          <p:nvPicPr>
            <p:cNvPr id="43" name="图片 42">
              <a:extLst>
                <a:ext uri="{FF2B5EF4-FFF2-40B4-BE49-F238E27FC236}">
                  <a16:creationId xmlns:a16="http://schemas.microsoft.com/office/drawing/2014/main" id="{B24FB232-E776-4967-87DA-4143A60BFD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2552" r="11615"/>
            <a:stretch/>
          </p:blipFill>
          <p:spPr>
            <a:xfrm>
              <a:off x="3180647" y="5006662"/>
              <a:ext cx="274273" cy="1302063"/>
            </a:xfrm>
            <a:prstGeom prst="rect">
              <a:avLst/>
            </a:prstGeom>
          </p:spPr>
        </p:pic>
        <p:pic>
          <p:nvPicPr>
            <p:cNvPr id="44" name="图片 43">
              <a:extLst>
                <a:ext uri="{FF2B5EF4-FFF2-40B4-BE49-F238E27FC236}">
                  <a16:creationId xmlns:a16="http://schemas.microsoft.com/office/drawing/2014/main" id="{FB14B410-E299-434F-8091-5B30C7F1DA5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2552" r="11615"/>
            <a:stretch/>
          </p:blipFill>
          <p:spPr>
            <a:xfrm>
              <a:off x="3454920" y="5006662"/>
              <a:ext cx="274273" cy="1302063"/>
            </a:xfrm>
            <a:prstGeom prst="rect">
              <a:avLst/>
            </a:prstGeom>
          </p:spPr>
        </p:pic>
        <p:pic>
          <p:nvPicPr>
            <p:cNvPr id="45" name="图片 44">
              <a:extLst>
                <a:ext uri="{FF2B5EF4-FFF2-40B4-BE49-F238E27FC236}">
                  <a16:creationId xmlns:a16="http://schemas.microsoft.com/office/drawing/2014/main" id="{7FA0F9D9-7EAA-48AE-9DDC-5DA05E4CAC0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2552" r="11615"/>
            <a:stretch/>
          </p:blipFill>
          <p:spPr>
            <a:xfrm>
              <a:off x="3729193" y="5006662"/>
              <a:ext cx="274273" cy="1302063"/>
            </a:xfrm>
            <a:prstGeom prst="rect">
              <a:avLst/>
            </a:prstGeom>
          </p:spPr>
        </p:pic>
        <p:sp>
          <p:nvSpPr>
            <p:cNvPr id="47" name="矩形 46">
              <a:extLst>
                <a:ext uri="{FF2B5EF4-FFF2-40B4-BE49-F238E27FC236}">
                  <a16:creationId xmlns:a16="http://schemas.microsoft.com/office/drawing/2014/main" id="{DF60D2DC-A491-4281-95AE-0F6C1B7DBFB6}"/>
                </a:ext>
              </a:extLst>
            </p:cNvPr>
            <p:cNvSpPr/>
            <p:nvPr/>
          </p:nvSpPr>
          <p:spPr bwMode="auto">
            <a:xfrm>
              <a:off x="3456561" y="4856365"/>
              <a:ext cx="272632" cy="1499986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11113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1" lang="zh-CN" altLang="en-US" sz="4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C3986CD0-CFC1-4C1F-874E-E87D8DF7DA47}"/>
                </a:ext>
              </a:extLst>
            </p:cNvPr>
            <p:cNvSpPr/>
            <p:nvPr/>
          </p:nvSpPr>
          <p:spPr bwMode="auto">
            <a:xfrm>
              <a:off x="3720658" y="4938876"/>
              <a:ext cx="335322" cy="1369849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 w="11113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1" lang="zh-CN" altLang="en-US" sz="4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7127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66738" y="1341439"/>
            <a:ext cx="8577262" cy="676276"/>
          </a:xfrm>
        </p:spPr>
        <p:txBody>
          <a:bodyPr/>
          <a:lstStyle/>
          <a:p>
            <a:r>
              <a:rPr kumimoji="1" lang="en-US" altLang="zh-CN" sz="2400" dirty="0">
                <a:latin typeface="等线" panose="02010600030101010101" pitchFamily="2" charset="-122"/>
                <a:ea typeface="等线" panose="02010600030101010101" pitchFamily="2" charset="-122"/>
              </a:rPr>
              <a:t>Task</a:t>
            </a:r>
            <a:endParaRPr kumimoji="1" lang="zh-CN" altLang="en-US" sz="24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3" name="幻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EC9ADF-B1B4-4273-93C3-67D3F750645F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z="3600" dirty="0"/>
              <a:t>Background</a:t>
            </a:r>
            <a:endParaRPr kumimoji="1" lang="zh-CN" altLang="en-US" sz="3600" dirty="0"/>
          </a:p>
        </p:txBody>
      </p:sp>
      <p:sp>
        <p:nvSpPr>
          <p:cNvPr id="6" name="内容占位符 1">
            <a:extLst>
              <a:ext uri="{FF2B5EF4-FFF2-40B4-BE49-F238E27FC236}">
                <a16:creationId xmlns:a16="http://schemas.microsoft.com/office/drawing/2014/main" id="{1AA1D959-62FF-4C23-8844-B36A8DF1B8D7}"/>
              </a:ext>
            </a:extLst>
          </p:cNvPr>
          <p:cNvSpPr txBox="1">
            <a:spLocks/>
          </p:cNvSpPr>
          <p:nvPr/>
        </p:nvSpPr>
        <p:spPr bwMode="auto">
          <a:xfrm>
            <a:off x="574675" y="4606471"/>
            <a:ext cx="6497964" cy="536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rgbClr val="0033CC"/>
                </a:solidFill>
                <a:latin typeface="+mn-lt"/>
                <a:ea typeface="+mn-ea"/>
              </a:defRPr>
            </a:lvl2pPr>
            <a:lvl3pPr marL="1304925" indent="-395288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p"/>
              <a:defRPr sz="2000">
                <a:solidFill>
                  <a:srgbClr val="009900"/>
                </a:solidFill>
                <a:latin typeface="+mn-lt"/>
                <a:ea typeface="+mn-ea"/>
              </a:defRPr>
            </a:lvl3pPr>
            <a:lvl4pPr marL="1693863" indent="-38735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zh-CN" sz="2400" kern="0" dirty="0">
                <a:latin typeface="等线" panose="02010600030101010101" pitchFamily="2" charset="-122"/>
                <a:ea typeface="等线" panose="02010600030101010101" pitchFamily="2" charset="-122"/>
              </a:rPr>
              <a:t>Data Sources</a:t>
            </a:r>
            <a:endParaRPr kumimoji="1" lang="zh-CN" altLang="en-US" sz="2400" kern="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grpSp>
        <p:nvGrpSpPr>
          <p:cNvPr id="10" name="Group 4">
            <a:extLst>
              <a:ext uri="{FF2B5EF4-FFF2-40B4-BE49-F238E27FC236}">
                <a16:creationId xmlns:a16="http://schemas.microsoft.com/office/drawing/2014/main" id="{79FF0DFF-8B62-4438-8022-0861FB48B2F4}"/>
              </a:ext>
            </a:extLst>
          </p:cNvPr>
          <p:cNvGrpSpPr>
            <a:grpSpLocks noChangeAspect="1"/>
          </p:cNvGrpSpPr>
          <p:nvPr/>
        </p:nvGrpSpPr>
        <p:grpSpPr bwMode="auto">
          <a:xfrm rot="10800000">
            <a:off x="6314975" y="2077050"/>
            <a:ext cx="692043" cy="2099903"/>
            <a:chOff x="4536" y="1609"/>
            <a:chExt cx="633" cy="1340"/>
          </a:xfrm>
        </p:grpSpPr>
        <p:sp>
          <p:nvSpPr>
            <p:cNvPr id="11" name="AutoShape 3">
              <a:extLst>
                <a:ext uri="{FF2B5EF4-FFF2-40B4-BE49-F238E27FC236}">
                  <a16:creationId xmlns:a16="http://schemas.microsoft.com/office/drawing/2014/main" id="{9A9FA725-E31F-470C-9F33-03A90280017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537" y="1609"/>
              <a:ext cx="632" cy="1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Rectangle 5">
              <a:extLst>
                <a:ext uri="{FF2B5EF4-FFF2-40B4-BE49-F238E27FC236}">
                  <a16:creationId xmlns:a16="http://schemas.microsoft.com/office/drawing/2014/main" id="{F38B735D-7307-4FA6-BCDB-C28559A8CA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1" y="1611"/>
              <a:ext cx="307" cy="130"/>
            </a:xfrm>
            <a:prstGeom prst="rect">
              <a:avLst/>
            </a:prstGeom>
            <a:solidFill>
              <a:srgbClr val="B5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Rectangle 6">
              <a:extLst>
                <a:ext uri="{FF2B5EF4-FFF2-40B4-BE49-F238E27FC236}">
                  <a16:creationId xmlns:a16="http://schemas.microsoft.com/office/drawing/2014/main" id="{329A66A5-7A86-4585-8B0B-A781442D8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0" y="2468"/>
              <a:ext cx="348" cy="130"/>
            </a:xfrm>
            <a:prstGeom prst="rect">
              <a:avLst/>
            </a:prstGeom>
            <a:solidFill>
              <a:srgbClr val="B5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Rectangle 7">
              <a:extLst>
                <a:ext uri="{FF2B5EF4-FFF2-40B4-BE49-F238E27FC236}">
                  <a16:creationId xmlns:a16="http://schemas.microsoft.com/office/drawing/2014/main" id="{C4AC13E4-F4D3-44D7-A99F-9ED578328E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6" y="1784"/>
              <a:ext cx="192" cy="130"/>
            </a:xfrm>
            <a:prstGeom prst="rect">
              <a:avLst/>
            </a:prstGeom>
            <a:solidFill>
              <a:srgbClr val="B5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Rectangle 8">
              <a:extLst>
                <a:ext uri="{FF2B5EF4-FFF2-40B4-BE49-F238E27FC236}">
                  <a16:creationId xmlns:a16="http://schemas.microsoft.com/office/drawing/2014/main" id="{4BAD5B27-3D42-4D68-BCC3-CF78547AE6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4" y="2132"/>
              <a:ext cx="254" cy="130"/>
            </a:xfrm>
            <a:prstGeom prst="rect">
              <a:avLst/>
            </a:prstGeom>
            <a:solidFill>
              <a:srgbClr val="B5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Rectangle 9">
              <a:extLst>
                <a:ext uri="{FF2B5EF4-FFF2-40B4-BE49-F238E27FC236}">
                  <a16:creationId xmlns:a16="http://schemas.microsoft.com/office/drawing/2014/main" id="{DB90F63C-F5FF-47B5-AAB6-6E77B2FCA1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1" y="2305"/>
              <a:ext cx="127" cy="130"/>
            </a:xfrm>
            <a:prstGeom prst="rect">
              <a:avLst/>
            </a:prstGeom>
            <a:solidFill>
              <a:srgbClr val="B5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Rectangle 10">
              <a:extLst>
                <a:ext uri="{FF2B5EF4-FFF2-40B4-BE49-F238E27FC236}">
                  <a16:creationId xmlns:a16="http://schemas.microsoft.com/office/drawing/2014/main" id="{6770C73F-4719-4AFA-8D0A-980F625A1A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6" y="1958"/>
              <a:ext cx="629" cy="130"/>
            </a:xfrm>
            <a:prstGeom prst="rect">
              <a:avLst/>
            </a:pr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Rectangle 11">
              <a:extLst>
                <a:ext uri="{FF2B5EF4-FFF2-40B4-BE49-F238E27FC236}">
                  <a16:creationId xmlns:a16="http://schemas.microsoft.com/office/drawing/2014/main" id="{20436054-3C71-4144-89D2-3928E19FD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6" y="2645"/>
              <a:ext cx="192" cy="131"/>
            </a:xfrm>
            <a:prstGeom prst="rect">
              <a:avLst/>
            </a:prstGeom>
            <a:solidFill>
              <a:srgbClr val="B5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Rectangle 12">
              <a:extLst>
                <a:ext uri="{FF2B5EF4-FFF2-40B4-BE49-F238E27FC236}">
                  <a16:creationId xmlns:a16="http://schemas.microsoft.com/office/drawing/2014/main" id="{0EB4FB64-8E1F-4800-B432-DB70E10F85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1" y="2818"/>
              <a:ext cx="307" cy="130"/>
            </a:xfrm>
            <a:prstGeom prst="rect">
              <a:avLst/>
            </a:prstGeom>
            <a:solidFill>
              <a:srgbClr val="B5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46" name="内容占位符 1">
            <a:extLst>
              <a:ext uri="{FF2B5EF4-FFF2-40B4-BE49-F238E27FC236}">
                <a16:creationId xmlns:a16="http://schemas.microsoft.com/office/drawing/2014/main" id="{DCB31B14-60C6-413D-B533-BAF4A83283EF}"/>
              </a:ext>
            </a:extLst>
          </p:cNvPr>
          <p:cNvSpPr txBox="1">
            <a:spLocks/>
          </p:cNvSpPr>
          <p:nvPr/>
        </p:nvSpPr>
        <p:spPr bwMode="auto">
          <a:xfrm>
            <a:off x="7047835" y="3194263"/>
            <a:ext cx="1236511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469900" indent="-46990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rgbClr val="0033CC"/>
                </a:solidFill>
                <a:latin typeface="+mn-lt"/>
                <a:ea typeface="+mn-ea"/>
              </a:defRPr>
            </a:lvl2pPr>
            <a:lvl3pPr marL="1304925" indent="-395288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p"/>
              <a:defRPr sz="2000">
                <a:solidFill>
                  <a:srgbClr val="009900"/>
                </a:solidFill>
                <a:latin typeface="+mn-lt"/>
                <a:ea typeface="+mn-ea"/>
              </a:defRPr>
            </a:lvl3pPr>
            <a:lvl4pPr marL="1693863" indent="-38735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kumimoji="1" lang="en-US" altLang="zh-CN" sz="1600" b="1" kern="0" dirty="0">
                <a:solidFill>
                  <a:srgbClr val="0070C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drinking</a:t>
            </a:r>
            <a:endParaRPr kumimoji="1" lang="zh-CN" altLang="en-US" sz="1600" b="1" kern="0" dirty="0">
              <a:solidFill>
                <a:srgbClr val="0070C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57" name="矩形: 圆角 56">
            <a:extLst>
              <a:ext uri="{FF2B5EF4-FFF2-40B4-BE49-F238E27FC236}">
                <a16:creationId xmlns:a16="http://schemas.microsoft.com/office/drawing/2014/main" id="{3A44AAFB-99BA-4ED4-896E-3414B8375FBD}"/>
              </a:ext>
            </a:extLst>
          </p:cNvPr>
          <p:cNvSpPr/>
          <p:nvPr/>
        </p:nvSpPr>
        <p:spPr bwMode="auto">
          <a:xfrm>
            <a:off x="3145248" y="2307592"/>
            <a:ext cx="1762760" cy="1437484"/>
          </a:xfrm>
          <a:prstGeom prst="roundRect">
            <a:avLst>
              <a:gd name="adj" fmla="val 15783"/>
            </a:avLst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CN" sz="3200" kern="0" dirty="0">
                <a:latin typeface="等线" panose="02010600030101010101" pitchFamily="2" charset="-122"/>
                <a:ea typeface="等线" panose="02010600030101010101" pitchFamily="2" charset="-122"/>
              </a:rPr>
              <a:t>Model</a:t>
            </a:r>
            <a:endParaRPr kumimoji="1" lang="zh-CN" altLang="en-US" sz="2400" kern="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58" name="箭头: 右 57">
            <a:extLst>
              <a:ext uri="{FF2B5EF4-FFF2-40B4-BE49-F238E27FC236}">
                <a16:creationId xmlns:a16="http://schemas.microsoft.com/office/drawing/2014/main" id="{DD612669-C7C8-41A7-98B0-4B2E137F7C22}"/>
              </a:ext>
            </a:extLst>
          </p:cNvPr>
          <p:cNvSpPr/>
          <p:nvPr/>
        </p:nvSpPr>
        <p:spPr bwMode="auto">
          <a:xfrm>
            <a:off x="5098508" y="2843771"/>
            <a:ext cx="546100" cy="36512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59" name="矩形: 圆角 58">
            <a:extLst>
              <a:ext uri="{FF2B5EF4-FFF2-40B4-BE49-F238E27FC236}">
                <a16:creationId xmlns:a16="http://schemas.microsoft.com/office/drawing/2014/main" id="{39D4EF77-2890-40DC-949C-A2B51F6BD110}"/>
              </a:ext>
            </a:extLst>
          </p:cNvPr>
          <p:cNvSpPr/>
          <p:nvPr/>
        </p:nvSpPr>
        <p:spPr bwMode="auto">
          <a:xfrm rot="5400000">
            <a:off x="5022348" y="2927643"/>
            <a:ext cx="2099903" cy="438805"/>
          </a:xfrm>
          <a:prstGeom prst="roundRect">
            <a:avLst>
              <a:gd name="adj" fmla="val 15783"/>
            </a:avLst>
          </a:prstGeom>
          <a:solidFill>
            <a:schemeClr val="accent3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CN" sz="2000" kern="0" dirty="0">
                <a:latin typeface="等线" panose="02010600030101010101" pitchFamily="2" charset="-122"/>
                <a:ea typeface="等线" panose="02010600030101010101" pitchFamily="2" charset="-122"/>
              </a:rPr>
              <a:t>Action classes</a:t>
            </a:r>
            <a:endParaRPr kumimoji="1" lang="zh-CN" altLang="en-US" sz="2000" kern="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60" name="内容占位符 1">
            <a:extLst>
              <a:ext uri="{FF2B5EF4-FFF2-40B4-BE49-F238E27FC236}">
                <a16:creationId xmlns:a16="http://schemas.microsoft.com/office/drawing/2014/main" id="{9ADF0A0E-39A3-4791-978A-F0686B0D2F51}"/>
              </a:ext>
            </a:extLst>
          </p:cNvPr>
          <p:cNvSpPr txBox="1">
            <a:spLocks/>
          </p:cNvSpPr>
          <p:nvPr/>
        </p:nvSpPr>
        <p:spPr bwMode="auto">
          <a:xfrm>
            <a:off x="4988144" y="2337379"/>
            <a:ext cx="750271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469900" indent="-46990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rgbClr val="0033CC"/>
                </a:solidFill>
                <a:latin typeface="+mn-lt"/>
                <a:ea typeface="+mn-ea"/>
              </a:defRPr>
            </a:lvl2pPr>
            <a:lvl3pPr marL="1304925" indent="-395288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p"/>
              <a:defRPr sz="2000">
                <a:solidFill>
                  <a:srgbClr val="009900"/>
                </a:solidFill>
                <a:latin typeface="+mn-lt"/>
                <a:ea typeface="+mn-ea"/>
              </a:defRPr>
            </a:lvl3pPr>
            <a:lvl4pPr marL="1693863" indent="-38735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kumimoji="1" lang="en-US" altLang="zh-CN" sz="1400" b="1" kern="0" dirty="0">
                <a:latin typeface="等线" panose="02010600030101010101" pitchFamily="2" charset="-122"/>
                <a:ea typeface="等线" panose="02010600030101010101" pitchFamily="2" charset="-122"/>
              </a:rPr>
              <a:t>output</a:t>
            </a:r>
            <a:endParaRPr kumimoji="1" lang="zh-CN" altLang="en-US" sz="1400" b="1" kern="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61" name="箭头: 右 60">
            <a:extLst>
              <a:ext uri="{FF2B5EF4-FFF2-40B4-BE49-F238E27FC236}">
                <a16:creationId xmlns:a16="http://schemas.microsoft.com/office/drawing/2014/main" id="{E3FC17ED-867A-4E4A-BF7E-EABA35EF9678}"/>
              </a:ext>
            </a:extLst>
          </p:cNvPr>
          <p:cNvSpPr/>
          <p:nvPr/>
        </p:nvSpPr>
        <p:spPr bwMode="auto">
          <a:xfrm>
            <a:off x="2402940" y="2916974"/>
            <a:ext cx="546100" cy="36512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62" name="内容占位符 1">
            <a:extLst>
              <a:ext uri="{FF2B5EF4-FFF2-40B4-BE49-F238E27FC236}">
                <a16:creationId xmlns:a16="http://schemas.microsoft.com/office/drawing/2014/main" id="{8F0EC536-F34E-49AD-A243-3094CAE7D147}"/>
              </a:ext>
            </a:extLst>
          </p:cNvPr>
          <p:cNvSpPr txBox="1">
            <a:spLocks/>
          </p:cNvSpPr>
          <p:nvPr/>
        </p:nvSpPr>
        <p:spPr bwMode="auto">
          <a:xfrm>
            <a:off x="2365148" y="2410582"/>
            <a:ext cx="661675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469900" indent="-46990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rgbClr val="0033CC"/>
                </a:solidFill>
                <a:latin typeface="+mn-lt"/>
                <a:ea typeface="+mn-ea"/>
              </a:defRPr>
            </a:lvl2pPr>
            <a:lvl3pPr marL="1304925" indent="-395288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p"/>
              <a:defRPr sz="2000">
                <a:solidFill>
                  <a:srgbClr val="009900"/>
                </a:solidFill>
                <a:latin typeface="+mn-lt"/>
                <a:ea typeface="+mn-ea"/>
              </a:defRPr>
            </a:lvl3pPr>
            <a:lvl4pPr marL="1693863" indent="-38735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kumimoji="1" lang="en-US" altLang="zh-CN" sz="1400" b="1" kern="0" dirty="0">
                <a:latin typeface="等线" panose="02010600030101010101" pitchFamily="2" charset="-122"/>
                <a:ea typeface="等线" panose="02010600030101010101" pitchFamily="2" charset="-122"/>
              </a:rPr>
              <a:t>input</a:t>
            </a:r>
            <a:endParaRPr kumimoji="1" lang="zh-CN" altLang="en-US" sz="1400" b="1" kern="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37" name="内容占位符 1">
            <a:extLst>
              <a:ext uri="{FF2B5EF4-FFF2-40B4-BE49-F238E27FC236}">
                <a16:creationId xmlns:a16="http://schemas.microsoft.com/office/drawing/2014/main" id="{7F03056B-7465-471E-8429-2BB42540E050}"/>
              </a:ext>
            </a:extLst>
          </p:cNvPr>
          <p:cNvSpPr txBox="1">
            <a:spLocks/>
          </p:cNvSpPr>
          <p:nvPr/>
        </p:nvSpPr>
        <p:spPr bwMode="auto">
          <a:xfrm>
            <a:off x="6233248" y="1840837"/>
            <a:ext cx="546100" cy="263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469900" indent="-46990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rgbClr val="0033CC"/>
                </a:solidFill>
                <a:latin typeface="+mn-lt"/>
                <a:ea typeface="+mn-ea"/>
              </a:defRPr>
            </a:lvl2pPr>
            <a:lvl3pPr marL="1304925" indent="-395288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p"/>
              <a:defRPr sz="2000">
                <a:solidFill>
                  <a:srgbClr val="009900"/>
                </a:solidFill>
                <a:latin typeface="+mn-lt"/>
                <a:ea typeface="+mn-ea"/>
              </a:defRPr>
            </a:lvl3pPr>
            <a:lvl4pPr marL="1693863" indent="-38735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kumimoji="1" lang="en-US" altLang="zh-CN" sz="1100" kern="0" dirty="0">
                <a:latin typeface="等线" panose="02010600030101010101" pitchFamily="2" charset="-122"/>
                <a:ea typeface="等线" panose="02010600030101010101" pitchFamily="2" charset="-122"/>
              </a:rPr>
              <a:t>score</a:t>
            </a:r>
            <a:endParaRPr kumimoji="1" lang="zh-CN" altLang="en-US" sz="1100" kern="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41" name="内容占位符 1">
            <a:extLst>
              <a:ext uri="{FF2B5EF4-FFF2-40B4-BE49-F238E27FC236}">
                <a16:creationId xmlns:a16="http://schemas.microsoft.com/office/drawing/2014/main" id="{1F3A3CE6-340C-42E1-A46A-6803012A8308}"/>
              </a:ext>
            </a:extLst>
          </p:cNvPr>
          <p:cNvSpPr txBox="1">
            <a:spLocks/>
          </p:cNvSpPr>
          <p:nvPr/>
        </p:nvSpPr>
        <p:spPr bwMode="auto">
          <a:xfrm>
            <a:off x="961534" y="3679629"/>
            <a:ext cx="2182621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469900" indent="-46990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rgbClr val="0033CC"/>
                </a:solidFill>
                <a:latin typeface="+mn-lt"/>
                <a:ea typeface="+mn-ea"/>
              </a:defRPr>
            </a:lvl2pPr>
            <a:lvl3pPr marL="1304925" indent="-395288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p"/>
              <a:defRPr sz="2000">
                <a:solidFill>
                  <a:srgbClr val="009900"/>
                </a:solidFill>
                <a:latin typeface="+mn-lt"/>
                <a:ea typeface="+mn-ea"/>
              </a:defRPr>
            </a:lvl3pPr>
            <a:lvl4pPr marL="1693863" indent="-38735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kumimoji="1" lang="en-US" altLang="zh-CN" sz="1800" b="1" kern="0" dirty="0">
                <a:latin typeface="等线" panose="02010600030101010101" pitchFamily="2" charset="-122"/>
                <a:ea typeface="等线" panose="02010600030101010101" pitchFamily="2" charset="-122"/>
              </a:rPr>
              <a:t>Human skeleton</a:t>
            </a:r>
            <a:endParaRPr kumimoji="1" lang="zh-CN" altLang="en-US" sz="1800" b="1" kern="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0B20C1E4-F9A8-45C9-81A1-6DF9041CC7E9}"/>
              </a:ext>
            </a:extLst>
          </p:cNvPr>
          <p:cNvGrpSpPr/>
          <p:nvPr/>
        </p:nvGrpSpPr>
        <p:grpSpPr>
          <a:xfrm>
            <a:off x="1393859" y="2203463"/>
            <a:ext cx="875333" cy="1499986"/>
            <a:chOff x="3180647" y="4856365"/>
            <a:chExt cx="875333" cy="1499986"/>
          </a:xfrm>
        </p:grpSpPr>
        <p:pic>
          <p:nvPicPr>
            <p:cNvPr id="43" name="图片 42">
              <a:extLst>
                <a:ext uri="{FF2B5EF4-FFF2-40B4-BE49-F238E27FC236}">
                  <a16:creationId xmlns:a16="http://schemas.microsoft.com/office/drawing/2014/main" id="{B24FB232-E776-4967-87DA-4143A60BFD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2552" r="11615"/>
            <a:stretch/>
          </p:blipFill>
          <p:spPr>
            <a:xfrm>
              <a:off x="3180647" y="5006662"/>
              <a:ext cx="274273" cy="1302063"/>
            </a:xfrm>
            <a:prstGeom prst="rect">
              <a:avLst/>
            </a:prstGeom>
          </p:spPr>
        </p:pic>
        <p:pic>
          <p:nvPicPr>
            <p:cNvPr id="44" name="图片 43">
              <a:extLst>
                <a:ext uri="{FF2B5EF4-FFF2-40B4-BE49-F238E27FC236}">
                  <a16:creationId xmlns:a16="http://schemas.microsoft.com/office/drawing/2014/main" id="{FB14B410-E299-434F-8091-5B30C7F1DA5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2552" r="11615"/>
            <a:stretch/>
          </p:blipFill>
          <p:spPr>
            <a:xfrm>
              <a:off x="3454920" y="5006662"/>
              <a:ext cx="274273" cy="1302063"/>
            </a:xfrm>
            <a:prstGeom prst="rect">
              <a:avLst/>
            </a:prstGeom>
          </p:spPr>
        </p:pic>
        <p:pic>
          <p:nvPicPr>
            <p:cNvPr id="45" name="图片 44">
              <a:extLst>
                <a:ext uri="{FF2B5EF4-FFF2-40B4-BE49-F238E27FC236}">
                  <a16:creationId xmlns:a16="http://schemas.microsoft.com/office/drawing/2014/main" id="{7FA0F9D9-7EAA-48AE-9DDC-5DA05E4CAC0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2552" r="11615"/>
            <a:stretch/>
          </p:blipFill>
          <p:spPr>
            <a:xfrm>
              <a:off x="3729193" y="5006662"/>
              <a:ext cx="274273" cy="1302063"/>
            </a:xfrm>
            <a:prstGeom prst="rect">
              <a:avLst/>
            </a:prstGeom>
          </p:spPr>
        </p:pic>
        <p:sp>
          <p:nvSpPr>
            <p:cNvPr id="47" name="矩形 46">
              <a:extLst>
                <a:ext uri="{FF2B5EF4-FFF2-40B4-BE49-F238E27FC236}">
                  <a16:creationId xmlns:a16="http://schemas.microsoft.com/office/drawing/2014/main" id="{DF60D2DC-A491-4281-95AE-0F6C1B7DBFB6}"/>
                </a:ext>
              </a:extLst>
            </p:cNvPr>
            <p:cNvSpPr/>
            <p:nvPr/>
          </p:nvSpPr>
          <p:spPr bwMode="auto">
            <a:xfrm>
              <a:off x="3456561" y="4856365"/>
              <a:ext cx="272632" cy="1499986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11113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1" lang="zh-CN" altLang="en-US" sz="4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C3986CD0-CFC1-4C1F-874E-E87D8DF7DA47}"/>
                </a:ext>
              </a:extLst>
            </p:cNvPr>
            <p:cNvSpPr/>
            <p:nvPr/>
          </p:nvSpPr>
          <p:spPr bwMode="auto">
            <a:xfrm>
              <a:off x="3720658" y="4938876"/>
              <a:ext cx="335322" cy="1369849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 w="11113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1" lang="zh-CN" altLang="en-US" sz="4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pic>
        <p:nvPicPr>
          <p:cNvPr id="5" name="图片 4">
            <a:extLst>
              <a:ext uri="{FF2B5EF4-FFF2-40B4-BE49-F238E27FC236}">
                <a16:creationId xmlns:a16="http://schemas.microsoft.com/office/drawing/2014/main" id="{2E7A8B62-2E11-412C-A653-89D046AEAA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9827" y="5450138"/>
            <a:ext cx="2052326" cy="581387"/>
          </a:xfrm>
          <a:prstGeom prst="rect">
            <a:avLst/>
          </a:prstGeom>
        </p:spPr>
      </p:pic>
      <p:sp>
        <p:nvSpPr>
          <p:cNvPr id="34" name="箭头: 右 33">
            <a:extLst>
              <a:ext uri="{FF2B5EF4-FFF2-40B4-BE49-F238E27FC236}">
                <a16:creationId xmlns:a16="http://schemas.microsoft.com/office/drawing/2014/main" id="{0D00E56C-3DF4-4C6C-9CB6-B05A4635B3CD}"/>
              </a:ext>
            </a:extLst>
          </p:cNvPr>
          <p:cNvSpPr/>
          <p:nvPr/>
        </p:nvSpPr>
        <p:spPr bwMode="auto">
          <a:xfrm>
            <a:off x="3889966" y="5516561"/>
            <a:ext cx="546100" cy="36512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35" name="内容占位符 1">
            <a:extLst>
              <a:ext uri="{FF2B5EF4-FFF2-40B4-BE49-F238E27FC236}">
                <a16:creationId xmlns:a16="http://schemas.microsoft.com/office/drawing/2014/main" id="{190CFCF6-CD42-4E15-AD3E-833763638764}"/>
              </a:ext>
            </a:extLst>
          </p:cNvPr>
          <p:cNvSpPr txBox="1">
            <a:spLocks/>
          </p:cNvSpPr>
          <p:nvPr/>
        </p:nvSpPr>
        <p:spPr bwMode="auto">
          <a:xfrm>
            <a:off x="2052844" y="5861392"/>
            <a:ext cx="1871186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469900" indent="-46990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rgbClr val="0033CC"/>
                </a:solidFill>
                <a:latin typeface="+mn-lt"/>
                <a:ea typeface="+mn-ea"/>
              </a:defRPr>
            </a:lvl2pPr>
            <a:lvl3pPr marL="1304925" indent="-395288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p"/>
              <a:defRPr sz="2000">
                <a:solidFill>
                  <a:srgbClr val="009900"/>
                </a:solidFill>
                <a:latin typeface="+mn-lt"/>
                <a:ea typeface="+mn-ea"/>
              </a:defRPr>
            </a:lvl3pPr>
            <a:lvl4pPr marL="1693863" indent="-38735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kumimoji="1" lang="en-US" altLang="zh-CN" sz="1400" b="1" kern="0" dirty="0">
                <a:latin typeface="等线" panose="02010600030101010101" pitchFamily="2" charset="-122"/>
                <a:ea typeface="等线" panose="02010600030101010101" pitchFamily="2" charset="-122"/>
              </a:rPr>
              <a:t>Depth-sensor</a:t>
            </a:r>
            <a:endParaRPr kumimoji="1" lang="zh-CN" altLang="en-US" sz="1400" b="1" kern="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grpSp>
        <p:nvGrpSpPr>
          <p:cNvPr id="36" name="组合 35">
            <a:extLst>
              <a:ext uri="{FF2B5EF4-FFF2-40B4-BE49-F238E27FC236}">
                <a16:creationId xmlns:a16="http://schemas.microsoft.com/office/drawing/2014/main" id="{3A8B53DC-E61E-4950-BE4D-73E595832125}"/>
              </a:ext>
            </a:extLst>
          </p:cNvPr>
          <p:cNvGrpSpPr/>
          <p:nvPr/>
        </p:nvGrpSpPr>
        <p:grpSpPr>
          <a:xfrm>
            <a:off x="4852050" y="4984546"/>
            <a:ext cx="875333" cy="1499986"/>
            <a:chOff x="3180647" y="4856365"/>
            <a:chExt cx="875333" cy="1499986"/>
          </a:xfrm>
        </p:grpSpPr>
        <p:pic>
          <p:nvPicPr>
            <p:cNvPr id="38" name="图片 37">
              <a:extLst>
                <a:ext uri="{FF2B5EF4-FFF2-40B4-BE49-F238E27FC236}">
                  <a16:creationId xmlns:a16="http://schemas.microsoft.com/office/drawing/2014/main" id="{B4EC895B-CEB2-43E6-8D62-EF353B98B7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2552" r="11615"/>
            <a:stretch/>
          </p:blipFill>
          <p:spPr>
            <a:xfrm>
              <a:off x="3180647" y="5006662"/>
              <a:ext cx="274273" cy="1302063"/>
            </a:xfrm>
            <a:prstGeom prst="rect">
              <a:avLst/>
            </a:prstGeom>
          </p:spPr>
        </p:pic>
        <p:pic>
          <p:nvPicPr>
            <p:cNvPr id="39" name="图片 38">
              <a:extLst>
                <a:ext uri="{FF2B5EF4-FFF2-40B4-BE49-F238E27FC236}">
                  <a16:creationId xmlns:a16="http://schemas.microsoft.com/office/drawing/2014/main" id="{7D0766D6-C867-497B-82C4-C26F1C0107C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2552" r="11615"/>
            <a:stretch/>
          </p:blipFill>
          <p:spPr>
            <a:xfrm>
              <a:off x="3454920" y="5006662"/>
              <a:ext cx="274273" cy="1302063"/>
            </a:xfrm>
            <a:prstGeom prst="rect">
              <a:avLst/>
            </a:prstGeom>
          </p:spPr>
        </p:pic>
        <p:pic>
          <p:nvPicPr>
            <p:cNvPr id="40" name="图片 39">
              <a:extLst>
                <a:ext uri="{FF2B5EF4-FFF2-40B4-BE49-F238E27FC236}">
                  <a16:creationId xmlns:a16="http://schemas.microsoft.com/office/drawing/2014/main" id="{FD208200-EF66-4030-9C40-C800857954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2552" r="11615"/>
            <a:stretch/>
          </p:blipFill>
          <p:spPr>
            <a:xfrm>
              <a:off x="3729193" y="5006662"/>
              <a:ext cx="274273" cy="1302063"/>
            </a:xfrm>
            <a:prstGeom prst="rect">
              <a:avLst/>
            </a:prstGeom>
          </p:spPr>
        </p:pic>
        <p:sp>
          <p:nvSpPr>
            <p:cNvPr id="49" name="矩形 48">
              <a:extLst>
                <a:ext uri="{FF2B5EF4-FFF2-40B4-BE49-F238E27FC236}">
                  <a16:creationId xmlns:a16="http://schemas.microsoft.com/office/drawing/2014/main" id="{498EE96A-11AC-4AD3-AEA0-FCB631B6F493}"/>
                </a:ext>
              </a:extLst>
            </p:cNvPr>
            <p:cNvSpPr/>
            <p:nvPr/>
          </p:nvSpPr>
          <p:spPr bwMode="auto">
            <a:xfrm>
              <a:off x="3456561" y="4856365"/>
              <a:ext cx="272632" cy="1499986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11113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1" lang="zh-CN" altLang="en-US" sz="4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50" name="矩形 49">
              <a:extLst>
                <a:ext uri="{FF2B5EF4-FFF2-40B4-BE49-F238E27FC236}">
                  <a16:creationId xmlns:a16="http://schemas.microsoft.com/office/drawing/2014/main" id="{A7E720DE-ED25-458E-84CC-C950EC0FC7D4}"/>
                </a:ext>
              </a:extLst>
            </p:cNvPr>
            <p:cNvSpPr/>
            <p:nvPr/>
          </p:nvSpPr>
          <p:spPr bwMode="auto">
            <a:xfrm>
              <a:off x="3720658" y="4938876"/>
              <a:ext cx="335322" cy="1369849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 w="11113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1" lang="zh-CN" altLang="en-US" sz="4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92482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幻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EC9ADF-B1B4-4273-93C3-67D3F750645F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z="3600" dirty="0"/>
              <a:t>Related work</a:t>
            </a:r>
            <a:endParaRPr kumimoji="1" lang="zh-CN" altLang="en-US" sz="3600" dirty="0"/>
          </a:p>
        </p:txBody>
      </p:sp>
      <p:sp>
        <p:nvSpPr>
          <p:cNvPr id="31" name="内容占位符 1">
            <a:extLst>
              <a:ext uri="{FF2B5EF4-FFF2-40B4-BE49-F238E27FC236}">
                <a16:creationId xmlns:a16="http://schemas.microsoft.com/office/drawing/2014/main" id="{8987EDFD-A02A-4811-8F98-A94BE70B9F37}"/>
              </a:ext>
            </a:extLst>
          </p:cNvPr>
          <p:cNvSpPr txBox="1">
            <a:spLocks/>
          </p:cNvSpPr>
          <p:nvPr/>
        </p:nvSpPr>
        <p:spPr bwMode="auto">
          <a:xfrm>
            <a:off x="566738" y="1470965"/>
            <a:ext cx="8577262" cy="516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469900" indent="-46990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rgbClr val="0033CC"/>
                </a:solidFill>
                <a:latin typeface="+mn-lt"/>
                <a:ea typeface="+mn-ea"/>
              </a:defRPr>
            </a:lvl2pPr>
            <a:lvl3pPr marL="1304925" indent="-395288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p"/>
              <a:defRPr sz="2000">
                <a:solidFill>
                  <a:srgbClr val="009900"/>
                </a:solidFill>
                <a:latin typeface="+mn-lt"/>
                <a:ea typeface="+mn-ea"/>
              </a:defRPr>
            </a:lvl3pPr>
            <a:lvl4pPr marL="1693863" indent="-38735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zh-CN" sz="2400" kern="0" dirty="0">
                <a:latin typeface="等线" panose="02010600030101010101" pitchFamily="2" charset="-122"/>
                <a:ea typeface="等线" panose="02010600030101010101" pitchFamily="2" charset="-122"/>
              </a:rPr>
              <a:t>Methods</a:t>
            </a:r>
            <a:endParaRPr kumimoji="1" lang="zh-CN" altLang="en-US" sz="2400" kern="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B45376AD-5495-4E6E-9795-CC39BCAEA102}"/>
              </a:ext>
            </a:extLst>
          </p:cNvPr>
          <p:cNvSpPr/>
          <p:nvPr/>
        </p:nvSpPr>
        <p:spPr bwMode="auto">
          <a:xfrm>
            <a:off x="6457950" y="2730787"/>
            <a:ext cx="1530944" cy="343386"/>
          </a:xfrm>
          <a:prstGeom prst="rect">
            <a:avLst/>
          </a:prstGeom>
          <a:noFill/>
          <a:ln w="19050" cap="flat" cmpd="sng" algn="ctr">
            <a:solidFill>
              <a:srgbClr val="FFC000"/>
            </a:solidFill>
            <a:prstDash val="sysDot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r>
              <a:rPr kumimoji="1" lang="en-US" altLang="zh-CN" sz="1400"/>
              <a:t>F</a:t>
            </a:r>
            <a:r>
              <a:rPr kumimoji="1" lang="en-US" altLang="zh-CN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usion</a:t>
            </a:r>
            <a:endParaRPr kumimoji="1" lang="zh-CN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EE0D0EC3-6DA0-4DAA-814B-D75F2E4350C2}"/>
              </a:ext>
            </a:extLst>
          </p:cNvPr>
          <p:cNvSpPr/>
          <p:nvPr/>
        </p:nvSpPr>
        <p:spPr bwMode="auto">
          <a:xfrm>
            <a:off x="1850085" y="2702212"/>
            <a:ext cx="182880" cy="343386"/>
          </a:xfrm>
          <a:prstGeom prst="rect">
            <a:avLst/>
          </a:prstGeom>
          <a:solidFill>
            <a:schemeClr val="bg1"/>
          </a:solidFill>
          <a:ln w="11113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5F17E724-F5B9-4368-A62D-14BAD3E99374}"/>
              </a:ext>
            </a:extLst>
          </p:cNvPr>
          <p:cNvSpPr/>
          <p:nvPr/>
        </p:nvSpPr>
        <p:spPr bwMode="auto">
          <a:xfrm>
            <a:off x="2032965" y="2715444"/>
            <a:ext cx="1925002" cy="343386"/>
          </a:xfrm>
          <a:prstGeom prst="rect">
            <a:avLst/>
          </a:prstGeom>
          <a:solidFill>
            <a:srgbClr val="FFC000"/>
          </a:solidFill>
          <a:ln w="11113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r>
              <a:rPr kumimoji="1" lang="en-US" altLang="zh-CN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RNN</a:t>
            </a:r>
            <a:endParaRPr kumimoji="1" lang="zh-CN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B71081A8-8A52-4BDA-8A34-22CE360CAD1A}"/>
              </a:ext>
            </a:extLst>
          </p:cNvPr>
          <p:cNvSpPr/>
          <p:nvPr/>
        </p:nvSpPr>
        <p:spPr bwMode="auto">
          <a:xfrm>
            <a:off x="3644594" y="3072062"/>
            <a:ext cx="4344300" cy="343386"/>
          </a:xfrm>
          <a:prstGeom prst="rect">
            <a:avLst/>
          </a:prstGeom>
          <a:solidFill>
            <a:srgbClr val="99CCFF"/>
          </a:solidFill>
          <a:ln w="11113" cap="flat" cmpd="sng" algn="ctr">
            <a:solidFill>
              <a:srgbClr val="99CCFF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r>
              <a:rPr kumimoji="1" lang="en-US" altLang="zh-CN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CNN</a:t>
            </a:r>
            <a:endParaRPr kumimoji="1" lang="zh-CN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A2865EBF-D0BF-40C2-B155-3E5A709DE29C}"/>
              </a:ext>
            </a:extLst>
          </p:cNvPr>
          <p:cNvSpPr/>
          <p:nvPr/>
        </p:nvSpPr>
        <p:spPr bwMode="auto">
          <a:xfrm>
            <a:off x="5119066" y="3428680"/>
            <a:ext cx="2869827" cy="3433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1113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r>
              <a:rPr kumimoji="1" lang="en-US" altLang="zh-CN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GNN </a:t>
            </a:r>
            <a:r>
              <a:rPr kumimoji="1" lang="en-US" altLang="zh-CN" sz="1400"/>
              <a:t>(GCN)</a:t>
            </a:r>
            <a:endParaRPr kumimoji="1" lang="zh-CN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38" name="直接连接符 37">
            <a:extLst>
              <a:ext uri="{FF2B5EF4-FFF2-40B4-BE49-F238E27FC236}">
                <a16:creationId xmlns:a16="http://schemas.microsoft.com/office/drawing/2014/main" id="{2C701F1E-C54B-4619-AF73-CCF8B7BBED8B}"/>
              </a:ext>
            </a:extLst>
          </p:cNvPr>
          <p:cNvCxnSpPr>
            <a:cxnSpLocks/>
          </p:cNvCxnSpPr>
          <p:nvPr/>
        </p:nvCxnSpPr>
        <p:spPr bwMode="auto">
          <a:xfrm>
            <a:off x="3809695" y="2267872"/>
            <a:ext cx="0" cy="2194560"/>
          </a:xfrm>
          <a:prstGeom prst="line">
            <a:avLst/>
          </a:prstGeom>
          <a:ln w="19050">
            <a:prstDash val="sysDot"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id="{CD394A11-A745-483B-B96B-157CD9345A0C}"/>
              </a:ext>
            </a:extLst>
          </p:cNvPr>
          <p:cNvCxnSpPr>
            <a:cxnSpLocks/>
          </p:cNvCxnSpPr>
          <p:nvPr/>
        </p:nvCxnSpPr>
        <p:spPr bwMode="auto">
          <a:xfrm>
            <a:off x="5418883" y="2267872"/>
            <a:ext cx="0" cy="2194560"/>
          </a:xfrm>
          <a:prstGeom prst="line">
            <a:avLst/>
          </a:prstGeom>
          <a:ln w="19050">
            <a:prstDash val="sysDot"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0" name="文本框 39">
            <a:extLst>
              <a:ext uri="{FF2B5EF4-FFF2-40B4-BE49-F238E27FC236}">
                <a16:creationId xmlns:a16="http://schemas.microsoft.com/office/drawing/2014/main" id="{640D6624-5FCC-49EE-B0C1-1031A0F55671}"/>
              </a:ext>
            </a:extLst>
          </p:cNvPr>
          <p:cNvSpPr txBox="1"/>
          <p:nvPr/>
        </p:nvSpPr>
        <p:spPr>
          <a:xfrm>
            <a:off x="3523946" y="4708812"/>
            <a:ext cx="920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/>
              <a:t>2017</a:t>
            </a:r>
            <a:endParaRPr lang="zh-CN" altLang="en-US" sz="1800"/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2D8F61C7-47A8-4CEF-AAF2-8E95FC8A0157}"/>
              </a:ext>
            </a:extLst>
          </p:cNvPr>
          <p:cNvSpPr txBox="1"/>
          <p:nvPr/>
        </p:nvSpPr>
        <p:spPr>
          <a:xfrm>
            <a:off x="5119067" y="4708812"/>
            <a:ext cx="693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/>
              <a:t>2018</a:t>
            </a:r>
            <a:endParaRPr lang="zh-CN" altLang="en-US" sz="1800"/>
          </a:p>
        </p:txBody>
      </p:sp>
      <p:grpSp>
        <p:nvGrpSpPr>
          <p:cNvPr id="50" name="组合 49">
            <a:extLst>
              <a:ext uri="{FF2B5EF4-FFF2-40B4-BE49-F238E27FC236}">
                <a16:creationId xmlns:a16="http://schemas.microsoft.com/office/drawing/2014/main" id="{FB90E9B2-79B0-462D-818D-1392FC2ED3D3}"/>
              </a:ext>
            </a:extLst>
          </p:cNvPr>
          <p:cNvGrpSpPr/>
          <p:nvPr/>
        </p:nvGrpSpPr>
        <p:grpSpPr>
          <a:xfrm>
            <a:off x="448005" y="2372058"/>
            <a:ext cx="2289838" cy="343386"/>
            <a:chOff x="53340" y="2641646"/>
            <a:chExt cx="3326158" cy="343386"/>
          </a:xfrm>
        </p:grpSpPr>
        <p:sp>
          <p:nvSpPr>
            <p:cNvPr id="51" name="矩形 50">
              <a:extLst>
                <a:ext uri="{FF2B5EF4-FFF2-40B4-BE49-F238E27FC236}">
                  <a16:creationId xmlns:a16="http://schemas.microsoft.com/office/drawing/2014/main" id="{0934FA35-14F3-46BC-A432-2F31C35A7258}"/>
                </a:ext>
              </a:extLst>
            </p:cNvPr>
            <p:cNvSpPr/>
            <p:nvPr/>
          </p:nvSpPr>
          <p:spPr bwMode="auto">
            <a:xfrm>
              <a:off x="1057965" y="2641646"/>
              <a:ext cx="2321533" cy="343386"/>
            </a:xfrm>
            <a:prstGeom prst="rect">
              <a:avLst/>
            </a:prstGeom>
            <a:solidFill>
              <a:srgbClr val="C3D69B"/>
            </a:solidFill>
            <a:ln w="11113" cap="flat" cmpd="sng" algn="ctr">
              <a:solidFill>
                <a:srgbClr val="C3D69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algn="ctr"/>
              <a:r>
                <a:rPr kumimoji="1" lang="en-US" altLang="zh-CN" sz="1400"/>
                <a:t>Handicraft</a:t>
              </a:r>
              <a:endParaRPr kumimoji="1" lang="zh-CN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52" name="矩形 51">
              <a:extLst>
                <a:ext uri="{FF2B5EF4-FFF2-40B4-BE49-F238E27FC236}">
                  <a16:creationId xmlns:a16="http://schemas.microsoft.com/office/drawing/2014/main" id="{EF8CC645-4250-4E37-AA3D-79468DA13BE1}"/>
                </a:ext>
              </a:extLst>
            </p:cNvPr>
            <p:cNvSpPr/>
            <p:nvPr/>
          </p:nvSpPr>
          <p:spPr bwMode="auto">
            <a:xfrm>
              <a:off x="53340" y="2641646"/>
              <a:ext cx="1036320" cy="343386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9000">
                  <a:schemeClr val="bg1"/>
                </a:gs>
                <a:gs pos="87000">
                  <a:srgbClr val="C3D69B"/>
                </a:gs>
                <a:gs pos="100000">
                  <a:srgbClr val="C3D69B"/>
                </a:gs>
              </a:gsLst>
              <a:lin ang="0" scaled="0"/>
            </a:gradFill>
            <a:ln w="11113" cap="flat" cmpd="sng" algn="ctr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31000">
                    <a:schemeClr val="bg1"/>
                  </a:gs>
                  <a:gs pos="80000">
                    <a:srgbClr val="C3D69B"/>
                  </a:gs>
                  <a:gs pos="95000">
                    <a:srgbClr val="C3D69B"/>
                  </a:gs>
                </a:gsLst>
                <a:lin ang="0" scaled="0"/>
              </a:gra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algn="ctr"/>
              <a:endParaRPr kumimoji="1" lang="zh-CN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cxnSp>
        <p:nvCxnSpPr>
          <p:cNvPr id="53" name="直接连接符 52">
            <a:extLst>
              <a:ext uri="{FF2B5EF4-FFF2-40B4-BE49-F238E27FC236}">
                <a16:creationId xmlns:a16="http://schemas.microsoft.com/office/drawing/2014/main" id="{7B512CAB-4922-4A14-A4CC-457BC4765138}"/>
              </a:ext>
            </a:extLst>
          </p:cNvPr>
          <p:cNvCxnSpPr>
            <a:cxnSpLocks/>
          </p:cNvCxnSpPr>
          <p:nvPr/>
        </p:nvCxnSpPr>
        <p:spPr bwMode="auto">
          <a:xfrm>
            <a:off x="7131569" y="2267872"/>
            <a:ext cx="0" cy="2194560"/>
          </a:xfrm>
          <a:prstGeom prst="line">
            <a:avLst/>
          </a:prstGeom>
          <a:ln w="19050">
            <a:prstDash val="sysDot"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4" name="文本框 53">
            <a:extLst>
              <a:ext uri="{FF2B5EF4-FFF2-40B4-BE49-F238E27FC236}">
                <a16:creationId xmlns:a16="http://schemas.microsoft.com/office/drawing/2014/main" id="{C1B0F7EF-F430-4076-874E-9554EDB76587}"/>
              </a:ext>
            </a:extLst>
          </p:cNvPr>
          <p:cNvSpPr txBox="1"/>
          <p:nvPr/>
        </p:nvSpPr>
        <p:spPr>
          <a:xfrm>
            <a:off x="6784860" y="4708812"/>
            <a:ext cx="693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/>
              <a:t>2019</a:t>
            </a:r>
            <a:endParaRPr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39231842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4" grpId="0" animBg="1"/>
      <p:bldP spid="35" grpId="0" animBg="1"/>
      <p:bldP spid="36" grpId="0" animBg="1"/>
      <p:bldP spid="40" grpId="0"/>
      <p:bldP spid="49" grpId="0"/>
      <p:bldP spid="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z="3600" dirty="0"/>
              <a:t>Related work</a:t>
            </a:r>
            <a:endParaRPr kumimoji="1" lang="zh-CN" altLang="en-US" sz="3600" dirty="0"/>
          </a:p>
        </p:txBody>
      </p:sp>
      <p:sp>
        <p:nvSpPr>
          <p:cNvPr id="31" name="内容占位符 1">
            <a:extLst>
              <a:ext uri="{FF2B5EF4-FFF2-40B4-BE49-F238E27FC236}">
                <a16:creationId xmlns:a16="http://schemas.microsoft.com/office/drawing/2014/main" id="{8987EDFD-A02A-4811-8F98-A94BE70B9F37}"/>
              </a:ext>
            </a:extLst>
          </p:cNvPr>
          <p:cNvSpPr txBox="1">
            <a:spLocks/>
          </p:cNvSpPr>
          <p:nvPr/>
        </p:nvSpPr>
        <p:spPr bwMode="auto">
          <a:xfrm>
            <a:off x="566738" y="1470965"/>
            <a:ext cx="8577262" cy="516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469900" indent="-46990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rgbClr val="0033CC"/>
                </a:solidFill>
                <a:latin typeface="+mn-lt"/>
                <a:ea typeface="+mn-ea"/>
              </a:defRPr>
            </a:lvl2pPr>
            <a:lvl3pPr marL="1304925" indent="-395288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p"/>
              <a:defRPr sz="2000">
                <a:solidFill>
                  <a:srgbClr val="009900"/>
                </a:solidFill>
                <a:latin typeface="+mn-lt"/>
                <a:ea typeface="+mn-ea"/>
              </a:defRPr>
            </a:lvl3pPr>
            <a:lvl4pPr marL="1693863" indent="-38735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zh-CN" sz="2400" kern="0" dirty="0">
                <a:latin typeface="等线" panose="02010600030101010101" pitchFamily="2" charset="-122"/>
                <a:ea typeface="等线" panose="02010600030101010101" pitchFamily="2" charset="-122"/>
              </a:rPr>
              <a:t>Methods</a:t>
            </a:r>
            <a:endParaRPr kumimoji="1" lang="zh-CN" altLang="en-US" sz="2400" kern="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pic>
        <p:nvPicPr>
          <p:cNvPr id="19" name="图片 18">
            <a:extLst>
              <a:ext uri="{FF2B5EF4-FFF2-40B4-BE49-F238E27FC236}">
                <a16:creationId xmlns:a16="http://schemas.microsoft.com/office/drawing/2014/main" id="{333C11BB-C7DE-4FA2-907B-3EE76C2E91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68193"/>
            <a:ext cx="3716522" cy="689807"/>
          </a:xfrm>
          <a:prstGeom prst="rect">
            <a:avLst/>
          </a:prstGeom>
        </p:spPr>
      </p:pic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D4505842-EA2B-4052-842B-D9E49DEA301B}"/>
              </a:ext>
            </a:extLst>
          </p:cNvPr>
          <p:cNvCxnSpPr>
            <a:cxnSpLocks/>
          </p:cNvCxnSpPr>
          <p:nvPr/>
        </p:nvCxnSpPr>
        <p:spPr bwMode="auto">
          <a:xfrm>
            <a:off x="1320837" y="5132801"/>
            <a:ext cx="804202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68B7DD"/>
            </a:solidFill>
            <a:prstDash val="solid"/>
            <a:round/>
            <a:headEnd type="none" w="med" len="med"/>
            <a:tailEnd type="triangle" w="lg" len="med"/>
          </a:ln>
        </p:spPr>
      </p:cxnSp>
      <p:sp>
        <p:nvSpPr>
          <p:cNvPr id="21" name="矩形: 圆角 20">
            <a:extLst>
              <a:ext uri="{FF2B5EF4-FFF2-40B4-BE49-F238E27FC236}">
                <a16:creationId xmlns:a16="http://schemas.microsoft.com/office/drawing/2014/main" id="{37305024-C0FF-419F-A8AE-3A7CAAB134CC}"/>
              </a:ext>
            </a:extLst>
          </p:cNvPr>
          <p:cNvSpPr/>
          <p:nvPr/>
        </p:nvSpPr>
        <p:spPr bwMode="auto">
          <a:xfrm>
            <a:off x="2125039" y="4821623"/>
            <a:ext cx="1032848" cy="6223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1113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ctr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MTLN</a:t>
            </a:r>
            <a:endParaRPr kumimoji="1" lang="zh-CN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2" name="矩形: 圆角 21">
            <a:extLst>
              <a:ext uri="{FF2B5EF4-FFF2-40B4-BE49-F238E27FC236}">
                <a16:creationId xmlns:a16="http://schemas.microsoft.com/office/drawing/2014/main" id="{627F875E-CB65-4014-80A1-23F99F91ADEC}"/>
              </a:ext>
            </a:extLst>
          </p:cNvPr>
          <p:cNvSpPr/>
          <p:nvPr/>
        </p:nvSpPr>
        <p:spPr bwMode="auto">
          <a:xfrm>
            <a:off x="3749212" y="4071135"/>
            <a:ext cx="1032848" cy="6223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1113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ctr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HCN</a:t>
            </a:r>
            <a:endParaRPr kumimoji="1" lang="zh-CN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23" name="连接符: 肘形 22">
            <a:extLst>
              <a:ext uri="{FF2B5EF4-FFF2-40B4-BE49-F238E27FC236}">
                <a16:creationId xmlns:a16="http://schemas.microsoft.com/office/drawing/2014/main" id="{D4BA50E3-4841-4D32-AF8B-DCA9AC42A8D5}"/>
              </a:ext>
            </a:extLst>
          </p:cNvPr>
          <p:cNvCxnSpPr>
            <a:stCxn id="21" idx="0"/>
            <a:endCxn id="22" idx="1"/>
          </p:cNvCxnSpPr>
          <p:nvPr/>
        </p:nvCxnSpPr>
        <p:spPr bwMode="auto">
          <a:xfrm rot="5400000" flipH="1" flipV="1">
            <a:off x="2975682" y="4048094"/>
            <a:ext cx="439310" cy="1107749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rgbClr val="68B7DD"/>
            </a:solidFill>
            <a:prstDash val="solid"/>
            <a:round/>
            <a:headEnd type="none" w="med" len="med"/>
            <a:tailEnd type="triangle" w="lg" len="med"/>
          </a:ln>
        </p:spPr>
      </p:cxnSp>
      <p:sp>
        <p:nvSpPr>
          <p:cNvPr id="24" name="矩形: 圆角 23">
            <a:extLst>
              <a:ext uri="{FF2B5EF4-FFF2-40B4-BE49-F238E27FC236}">
                <a16:creationId xmlns:a16="http://schemas.microsoft.com/office/drawing/2014/main" id="{41BB03DA-7D1E-47C8-981D-4FFE509D50DA}"/>
              </a:ext>
            </a:extLst>
          </p:cNvPr>
          <p:cNvSpPr/>
          <p:nvPr/>
        </p:nvSpPr>
        <p:spPr bwMode="auto">
          <a:xfrm>
            <a:off x="3749212" y="4775041"/>
            <a:ext cx="1032848" cy="622356"/>
          </a:xfrm>
          <a:prstGeom prst="roundRect">
            <a:avLst/>
          </a:prstGeom>
          <a:solidFill>
            <a:srgbClr val="DAE0E6"/>
          </a:solidFill>
          <a:ln w="11113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ctr" anchorCtr="0" compatLnSpc="1"/>
          <a:lstStyle/>
          <a:p>
            <a:pPr algn="ctr"/>
            <a:r>
              <a:rPr kumimoji="1" lang="en-US" altLang="zh-CN" sz="1400"/>
              <a:t>MANs</a:t>
            </a:r>
            <a:endParaRPr kumimoji="1" lang="zh-CN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25" name="连接符: 肘形 24">
            <a:extLst>
              <a:ext uri="{FF2B5EF4-FFF2-40B4-BE49-F238E27FC236}">
                <a16:creationId xmlns:a16="http://schemas.microsoft.com/office/drawing/2014/main" id="{E4E5E121-A858-445E-8B52-D6F6E962B622}"/>
              </a:ext>
            </a:extLst>
          </p:cNvPr>
          <p:cNvCxnSpPr>
            <a:stCxn id="21" idx="2"/>
            <a:endCxn id="24" idx="1"/>
          </p:cNvCxnSpPr>
          <p:nvPr/>
        </p:nvCxnSpPr>
        <p:spPr bwMode="auto">
          <a:xfrm rot="5400000" flipH="1" flipV="1">
            <a:off x="3016457" y="4711225"/>
            <a:ext cx="357759" cy="1107749"/>
          </a:xfrm>
          <a:prstGeom prst="bentConnector4">
            <a:avLst>
              <a:gd name="adj1" fmla="val -52188"/>
              <a:gd name="adj2" fmla="val 73310"/>
            </a:avLst>
          </a:prstGeom>
          <a:solidFill>
            <a:schemeClr val="accent1"/>
          </a:solidFill>
          <a:ln w="25400" cap="flat" cmpd="sng" algn="ctr">
            <a:solidFill>
              <a:srgbClr val="68B7DD"/>
            </a:solidFill>
            <a:prstDash val="solid"/>
            <a:round/>
            <a:headEnd type="none" w="med" len="med"/>
            <a:tailEnd type="triangle" w="lg" len="med"/>
          </a:ln>
        </p:spPr>
      </p:cxnSp>
      <p:cxnSp>
        <p:nvCxnSpPr>
          <p:cNvPr id="26" name="直接箭头连接符 25">
            <a:extLst>
              <a:ext uri="{FF2B5EF4-FFF2-40B4-BE49-F238E27FC236}">
                <a16:creationId xmlns:a16="http://schemas.microsoft.com/office/drawing/2014/main" id="{FEFBDD30-6A94-432A-BA1F-189A9FE35A3A}"/>
              </a:ext>
            </a:extLst>
          </p:cNvPr>
          <p:cNvCxnSpPr>
            <a:cxnSpLocks/>
          </p:cNvCxnSpPr>
          <p:nvPr/>
        </p:nvCxnSpPr>
        <p:spPr bwMode="auto">
          <a:xfrm>
            <a:off x="7060499" y="4717998"/>
            <a:ext cx="495109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68B7DD"/>
            </a:solidFill>
            <a:prstDash val="dash"/>
            <a:round/>
            <a:headEnd type="none" w="med" len="med"/>
            <a:tailEnd type="triangle" w="lg" len="med"/>
          </a:ln>
        </p:spPr>
      </p:cxn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A1E5F867-9FD7-4DE1-9350-CBA82FCD464D}"/>
              </a:ext>
            </a:extLst>
          </p:cNvPr>
          <p:cNvCxnSpPr>
            <a:cxnSpLocks/>
          </p:cNvCxnSpPr>
          <p:nvPr/>
        </p:nvCxnSpPr>
        <p:spPr bwMode="auto">
          <a:xfrm>
            <a:off x="4782060" y="5086219"/>
            <a:ext cx="60274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68B7DD"/>
            </a:solidFill>
            <a:prstDash val="solid"/>
            <a:round/>
            <a:headEnd type="none" w="med" len="med"/>
            <a:tailEnd type="none" w="lg" len="med"/>
          </a:ln>
        </p:spPr>
      </p:cxnSp>
      <p:sp>
        <p:nvSpPr>
          <p:cNvPr id="28" name="Rectangle 245">
            <a:extLst>
              <a:ext uri="{FF2B5EF4-FFF2-40B4-BE49-F238E27FC236}">
                <a16:creationId xmlns:a16="http://schemas.microsoft.com/office/drawing/2014/main" id="{ECC5A4DE-A32B-4ACC-8CA7-1BB18AAB0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7169" y="5421071"/>
            <a:ext cx="65562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1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CVPR2017</a:t>
            </a:r>
            <a:endParaRPr kumimoji="0" lang="zh-CN" altLang="zh-CN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9" name="Rectangle 245">
            <a:extLst>
              <a:ext uri="{FF2B5EF4-FFF2-40B4-BE49-F238E27FC236}">
                <a16:creationId xmlns:a16="http://schemas.microsoft.com/office/drawing/2014/main" id="{86C8437B-1E6D-43CD-859B-B1FD82CE7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8653" y="3892313"/>
            <a:ext cx="6235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1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IJCAI2018</a:t>
            </a:r>
            <a:endParaRPr kumimoji="0" lang="zh-CN" altLang="zh-CN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3B27B889-5A7E-41CF-BE30-CEB8068AE96B}"/>
              </a:ext>
            </a:extLst>
          </p:cNvPr>
          <p:cNvCxnSpPr>
            <a:cxnSpLocks/>
          </p:cNvCxnSpPr>
          <p:nvPr/>
        </p:nvCxnSpPr>
        <p:spPr bwMode="auto">
          <a:xfrm>
            <a:off x="1320837" y="6525687"/>
            <a:ext cx="503228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68B7DD"/>
            </a:solidFill>
            <a:prstDash val="solid"/>
            <a:round/>
            <a:headEnd type="none" w="med" len="med"/>
            <a:tailEnd type="triangle" w="lg" len="med"/>
          </a:ln>
        </p:spPr>
      </p:cxnSp>
      <p:sp>
        <p:nvSpPr>
          <p:cNvPr id="37" name="矩形: 圆角 36">
            <a:extLst>
              <a:ext uri="{FF2B5EF4-FFF2-40B4-BE49-F238E27FC236}">
                <a16:creationId xmlns:a16="http://schemas.microsoft.com/office/drawing/2014/main" id="{3949174D-5BE5-4A2A-92AE-3192AB611329}"/>
              </a:ext>
            </a:extLst>
          </p:cNvPr>
          <p:cNvSpPr/>
          <p:nvPr/>
        </p:nvSpPr>
        <p:spPr bwMode="auto">
          <a:xfrm>
            <a:off x="1824065" y="6214510"/>
            <a:ext cx="1032848" cy="6223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1113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ctr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sz="1400"/>
              <a:t>VA-LSTM</a:t>
            </a:r>
            <a:endParaRPr kumimoji="1" lang="zh-CN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41" name="直接箭头连接符 40">
            <a:extLst>
              <a:ext uri="{FF2B5EF4-FFF2-40B4-BE49-F238E27FC236}">
                <a16:creationId xmlns:a16="http://schemas.microsoft.com/office/drawing/2014/main" id="{5895FD7D-3605-448C-8CBD-8EF06693D4CF}"/>
              </a:ext>
            </a:extLst>
          </p:cNvPr>
          <p:cNvCxnSpPr>
            <a:cxnSpLocks/>
          </p:cNvCxnSpPr>
          <p:nvPr/>
        </p:nvCxnSpPr>
        <p:spPr bwMode="auto">
          <a:xfrm>
            <a:off x="2838245" y="6525687"/>
            <a:ext cx="804202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68B7DD"/>
            </a:solidFill>
            <a:prstDash val="dash"/>
            <a:round/>
            <a:headEnd type="none" w="med" len="med"/>
            <a:tailEnd type="triangle" w="lg" len="med"/>
          </a:ln>
        </p:spPr>
      </p:cxnSp>
      <p:sp>
        <p:nvSpPr>
          <p:cNvPr id="42" name="Rectangle 245">
            <a:extLst>
              <a:ext uri="{FF2B5EF4-FFF2-40B4-BE49-F238E27FC236}">
                <a16:creationId xmlns:a16="http://schemas.microsoft.com/office/drawing/2014/main" id="{0D5D942B-BD91-4621-BFFC-977E819DF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1191" y="6014577"/>
            <a:ext cx="65562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1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CVPR2016</a:t>
            </a:r>
            <a:endParaRPr kumimoji="0" lang="zh-CN" altLang="zh-CN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3" name="Rectangle 245">
            <a:extLst>
              <a:ext uri="{FF2B5EF4-FFF2-40B4-BE49-F238E27FC236}">
                <a16:creationId xmlns:a16="http://schemas.microsoft.com/office/drawing/2014/main" id="{C7AFE501-FD2F-46CE-901B-D27E32153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0062" y="5378887"/>
            <a:ext cx="6235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1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IJCAI2018</a:t>
            </a:r>
            <a:endParaRPr kumimoji="0" lang="zh-CN" altLang="zh-CN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44" name="直接连接符 43">
            <a:extLst>
              <a:ext uri="{FF2B5EF4-FFF2-40B4-BE49-F238E27FC236}">
                <a16:creationId xmlns:a16="http://schemas.microsoft.com/office/drawing/2014/main" id="{9E82FB7E-850F-44AC-9A02-C64AFB4F4BBC}"/>
              </a:ext>
            </a:extLst>
          </p:cNvPr>
          <p:cNvCxnSpPr>
            <a:cxnSpLocks/>
          </p:cNvCxnSpPr>
          <p:nvPr/>
        </p:nvCxnSpPr>
        <p:spPr bwMode="auto">
          <a:xfrm>
            <a:off x="317089" y="5739651"/>
            <a:ext cx="92202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</p:spPr>
      </p:cxnSp>
      <p:sp>
        <p:nvSpPr>
          <p:cNvPr id="45" name="Rectangle 245">
            <a:extLst>
              <a:ext uri="{FF2B5EF4-FFF2-40B4-BE49-F238E27FC236}">
                <a16:creationId xmlns:a16="http://schemas.microsoft.com/office/drawing/2014/main" id="{29CAE4BD-675C-4509-9CB4-ED8B346806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355" y="2202316"/>
            <a:ext cx="7694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GCNs:</a:t>
            </a:r>
            <a:endParaRPr kumimoji="0" lang="zh-CN" altLang="zh-CN" sz="4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" name="Rectangle 245">
            <a:extLst>
              <a:ext uri="{FF2B5EF4-FFF2-40B4-BE49-F238E27FC236}">
                <a16:creationId xmlns:a16="http://schemas.microsoft.com/office/drawing/2014/main" id="{54F3560F-07DA-483E-95EE-14B10E5D2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355" y="4120318"/>
            <a:ext cx="7758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CNNs:</a:t>
            </a:r>
            <a:endParaRPr kumimoji="0" lang="zh-CN" altLang="zh-CN" sz="4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7" name="Rectangle 245">
            <a:extLst>
              <a:ext uri="{FF2B5EF4-FFF2-40B4-BE49-F238E27FC236}">
                <a16:creationId xmlns:a16="http://schemas.microsoft.com/office/drawing/2014/main" id="{51755F66-D1FE-462D-8BE6-E1D42B331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355" y="5872715"/>
            <a:ext cx="7854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RNNs:</a:t>
            </a:r>
            <a:endParaRPr kumimoji="0" lang="zh-CN" altLang="zh-CN" sz="4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48" name="直接箭头连接符 47">
            <a:extLst>
              <a:ext uri="{FF2B5EF4-FFF2-40B4-BE49-F238E27FC236}">
                <a16:creationId xmlns:a16="http://schemas.microsoft.com/office/drawing/2014/main" id="{3B5079AA-2B40-443B-869C-94BFFA08FD88}"/>
              </a:ext>
            </a:extLst>
          </p:cNvPr>
          <p:cNvCxnSpPr>
            <a:cxnSpLocks/>
          </p:cNvCxnSpPr>
          <p:nvPr/>
        </p:nvCxnSpPr>
        <p:spPr bwMode="auto">
          <a:xfrm>
            <a:off x="1421964" y="2691442"/>
            <a:ext cx="1240515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68B7DD"/>
            </a:solidFill>
            <a:prstDash val="solid"/>
            <a:round/>
            <a:headEnd type="none" w="med" len="med"/>
            <a:tailEnd type="triangle" w="lg" len="med"/>
          </a:ln>
        </p:spPr>
      </p:cxnSp>
      <p:sp>
        <p:nvSpPr>
          <p:cNvPr id="55" name="矩形: 圆角 54">
            <a:extLst>
              <a:ext uri="{FF2B5EF4-FFF2-40B4-BE49-F238E27FC236}">
                <a16:creationId xmlns:a16="http://schemas.microsoft.com/office/drawing/2014/main" id="{9A0201DE-9987-4294-B067-6A3A803E76E6}"/>
              </a:ext>
            </a:extLst>
          </p:cNvPr>
          <p:cNvSpPr/>
          <p:nvPr/>
        </p:nvSpPr>
        <p:spPr bwMode="auto">
          <a:xfrm>
            <a:off x="2662478" y="2386982"/>
            <a:ext cx="880782" cy="60891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1113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ctr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ST-GCN</a:t>
            </a:r>
            <a:endParaRPr kumimoji="1" lang="zh-CN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6" name="矩形: 圆角 55">
            <a:extLst>
              <a:ext uri="{FF2B5EF4-FFF2-40B4-BE49-F238E27FC236}">
                <a16:creationId xmlns:a16="http://schemas.microsoft.com/office/drawing/2014/main" id="{3FDADA90-D8C7-4BCE-AD76-9CF2DDF43824}"/>
              </a:ext>
            </a:extLst>
          </p:cNvPr>
          <p:cNvSpPr/>
          <p:nvPr/>
        </p:nvSpPr>
        <p:spPr bwMode="auto">
          <a:xfrm>
            <a:off x="4192006" y="1652699"/>
            <a:ext cx="880782" cy="60891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1113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ctr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Routing</a:t>
            </a:r>
            <a:endParaRPr kumimoji="1" lang="zh-CN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57" name="连接符: 肘形 56">
            <a:extLst>
              <a:ext uri="{FF2B5EF4-FFF2-40B4-BE49-F238E27FC236}">
                <a16:creationId xmlns:a16="http://schemas.microsoft.com/office/drawing/2014/main" id="{03FDA5A5-A22E-4070-9972-F64A93231721}"/>
              </a:ext>
            </a:extLst>
          </p:cNvPr>
          <p:cNvCxnSpPr>
            <a:stCxn id="55" idx="0"/>
            <a:endCxn id="56" idx="1"/>
          </p:cNvCxnSpPr>
          <p:nvPr/>
        </p:nvCxnSpPr>
        <p:spPr bwMode="auto">
          <a:xfrm rot="5400000" flipH="1" flipV="1">
            <a:off x="3432525" y="1627502"/>
            <a:ext cx="429824" cy="1089136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rgbClr val="68B7DD"/>
            </a:solidFill>
            <a:prstDash val="solid"/>
            <a:round/>
            <a:headEnd type="none" w="med" len="med"/>
            <a:tailEnd type="triangle" w="lg" len="med"/>
          </a:ln>
        </p:spPr>
      </p:cxnSp>
      <p:sp>
        <p:nvSpPr>
          <p:cNvPr id="58" name="矩形: 圆角 57">
            <a:extLst>
              <a:ext uri="{FF2B5EF4-FFF2-40B4-BE49-F238E27FC236}">
                <a16:creationId xmlns:a16="http://schemas.microsoft.com/office/drawing/2014/main" id="{702006FB-ED8F-4E76-8BC7-D4D1FD311855}"/>
              </a:ext>
            </a:extLst>
          </p:cNvPr>
          <p:cNvSpPr/>
          <p:nvPr/>
        </p:nvSpPr>
        <p:spPr bwMode="auto">
          <a:xfrm>
            <a:off x="4174543" y="3071867"/>
            <a:ext cx="880782" cy="60891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1113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ctr" anchorCtr="0" compatLnSpc="1"/>
          <a:lstStyle/>
          <a:p>
            <a:pPr algn="ctr"/>
            <a:r>
              <a:rPr kumimoji="1" lang="en-US" altLang="zh-CN" sz="1400"/>
              <a:t>Motif</a:t>
            </a:r>
            <a:endParaRPr kumimoji="1" lang="zh-CN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59" name="连接符: 肘形 58">
            <a:extLst>
              <a:ext uri="{FF2B5EF4-FFF2-40B4-BE49-F238E27FC236}">
                <a16:creationId xmlns:a16="http://schemas.microsoft.com/office/drawing/2014/main" id="{2B4F1CEB-C002-489A-84AB-57FD933D0C99}"/>
              </a:ext>
            </a:extLst>
          </p:cNvPr>
          <p:cNvCxnSpPr>
            <a:cxnSpLocks/>
            <a:endCxn id="58" idx="1"/>
          </p:cNvCxnSpPr>
          <p:nvPr/>
        </p:nvCxnSpPr>
        <p:spPr bwMode="auto">
          <a:xfrm>
            <a:off x="3393747" y="3002908"/>
            <a:ext cx="780796" cy="373418"/>
          </a:xfrm>
          <a:prstGeom prst="bentConnector3">
            <a:avLst>
              <a:gd name="adj1" fmla="val 228"/>
            </a:avLst>
          </a:prstGeom>
          <a:solidFill>
            <a:schemeClr val="accent1"/>
          </a:solidFill>
          <a:ln w="25400" cap="flat" cmpd="sng" algn="ctr">
            <a:solidFill>
              <a:srgbClr val="68B7DD"/>
            </a:solidFill>
            <a:prstDash val="solid"/>
            <a:round/>
            <a:headEnd type="none" w="med" len="med"/>
            <a:tailEnd type="triangle" w="lg" len="med"/>
          </a:ln>
        </p:spPr>
      </p:cxnSp>
      <p:sp>
        <p:nvSpPr>
          <p:cNvPr id="60" name="Rectangle 245">
            <a:extLst>
              <a:ext uri="{FF2B5EF4-FFF2-40B4-BE49-F238E27FC236}">
                <a16:creationId xmlns:a16="http://schemas.microsoft.com/office/drawing/2014/main" id="{812C598F-70D0-4DBB-AC7E-25A092514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7875" y="2973487"/>
            <a:ext cx="63478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1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AAAI2018</a:t>
            </a:r>
            <a:endParaRPr kumimoji="0" lang="zh-CN" altLang="zh-CN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1" name="Rectangle 245">
            <a:extLst>
              <a:ext uri="{FF2B5EF4-FFF2-40B4-BE49-F238E27FC236}">
                <a16:creationId xmlns:a16="http://schemas.microsoft.com/office/drawing/2014/main" id="{01983EF7-79EE-46B9-A760-9C6B21DBF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7539" y="2252014"/>
            <a:ext cx="63478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1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AAAI2019</a:t>
            </a:r>
            <a:endParaRPr kumimoji="0" lang="zh-CN" altLang="zh-CN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2" name="Rectangle 245">
            <a:extLst>
              <a:ext uri="{FF2B5EF4-FFF2-40B4-BE49-F238E27FC236}">
                <a16:creationId xmlns:a16="http://schemas.microsoft.com/office/drawing/2014/main" id="{B9C12E91-1ED4-4638-80C5-306C76681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5636" y="3691776"/>
            <a:ext cx="63478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1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AAAI2019</a:t>
            </a:r>
            <a:endParaRPr kumimoji="0" lang="zh-CN" altLang="zh-CN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3" name="矩形: 圆角 62">
            <a:extLst>
              <a:ext uri="{FF2B5EF4-FFF2-40B4-BE49-F238E27FC236}">
                <a16:creationId xmlns:a16="http://schemas.microsoft.com/office/drawing/2014/main" id="{B564EA70-4EA4-4AB2-BD09-847386D0A683}"/>
              </a:ext>
            </a:extLst>
          </p:cNvPr>
          <p:cNvSpPr/>
          <p:nvPr/>
        </p:nvSpPr>
        <p:spPr bwMode="auto">
          <a:xfrm>
            <a:off x="5680911" y="1961872"/>
            <a:ext cx="1180281" cy="608918"/>
          </a:xfrm>
          <a:prstGeom prst="roundRect">
            <a:avLst/>
          </a:prstGeom>
          <a:solidFill>
            <a:srgbClr val="DAE0E6"/>
          </a:solidFill>
          <a:ln w="11113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ctr" anchorCtr="0" compatLnSpc="1"/>
          <a:lstStyle/>
          <a:p>
            <a:pPr algn="ctr"/>
            <a:r>
              <a:rPr kumimoji="1" lang="en-US" altLang="zh-CN" sz="1400"/>
              <a:t>AS-GCN</a:t>
            </a:r>
            <a:endParaRPr kumimoji="1" lang="zh-CN" altLang="en-US" sz="1400"/>
          </a:p>
        </p:txBody>
      </p:sp>
      <p:cxnSp>
        <p:nvCxnSpPr>
          <p:cNvPr id="64" name="直接箭头连接符 63">
            <a:extLst>
              <a:ext uri="{FF2B5EF4-FFF2-40B4-BE49-F238E27FC236}">
                <a16:creationId xmlns:a16="http://schemas.microsoft.com/office/drawing/2014/main" id="{7FE62C19-A03D-4E1E-A78D-20F3D4B85D3C}"/>
              </a:ext>
            </a:extLst>
          </p:cNvPr>
          <p:cNvCxnSpPr>
            <a:cxnSpLocks/>
          </p:cNvCxnSpPr>
          <p:nvPr/>
        </p:nvCxnSpPr>
        <p:spPr bwMode="auto">
          <a:xfrm>
            <a:off x="3543260" y="2672088"/>
            <a:ext cx="273446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68B7DD"/>
            </a:solidFill>
            <a:prstDash val="solid"/>
            <a:round/>
            <a:headEnd type="none" w="med" len="med"/>
            <a:tailEnd type="none" w="lg" len="med"/>
          </a:ln>
        </p:spPr>
      </p:cxnSp>
      <p:sp>
        <p:nvSpPr>
          <p:cNvPr id="65" name="Rectangle 245">
            <a:extLst>
              <a:ext uri="{FF2B5EF4-FFF2-40B4-BE49-F238E27FC236}">
                <a16:creationId xmlns:a16="http://schemas.microsoft.com/office/drawing/2014/main" id="{145C5D54-EA1B-4DC9-AEF5-59D0148F7B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236" y="1798052"/>
            <a:ext cx="65562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b="1">
                <a:solidFill>
                  <a:srgbClr val="262626"/>
                </a:solidFill>
                <a:latin typeface="Calibri" panose="020F0502020204030204" pitchFamily="34" charset="0"/>
              </a:rPr>
              <a:t>CVPR</a:t>
            </a:r>
            <a:r>
              <a:rPr kumimoji="0" lang="en-US" altLang="zh-CN" sz="1200" b="1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2019</a:t>
            </a:r>
            <a:endParaRPr kumimoji="0" lang="zh-CN" altLang="zh-CN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66" name="直接连接符 65">
            <a:extLst>
              <a:ext uri="{FF2B5EF4-FFF2-40B4-BE49-F238E27FC236}">
                <a16:creationId xmlns:a16="http://schemas.microsoft.com/office/drawing/2014/main" id="{4D1DD918-3E68-401B-8981-CCE0E8850BD3}"/>
              </a:ext>
            </a:extLst>
          </p:cNvPr>
          <p:cNvCxnSpPr>
            <a:cxnSpLocks/>
          </p:cNvCxnSpPr>
          <p:nvPr/>
        </p:nvCxnSpPr>
        <p:spPr bwMode="auto">
          <a:xfrm>
            <a:off x="393289" y="3894976"/>
            <a:ext cx="914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</p:spPr>
      </p:cxnSp>
      <p:sp>
        <p:nvSpPr>
          <p:cNvPr id="67" name="Rectangle 245">
            <a:extLst>
              <a:ext uri="{FF2B5EF4-FFF2-40B4-BE49-F238E27FC236}">
                <a16:creationId xmlns:a16="http://schemas.microsoft.com/office/drawing/2014/main" id="{0F3DA8C7-B0FA-4FD4-BFD3-81557E8E2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236" y="3335490"/>
            <a:ext cx="65562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b="1">
                <a:solidFill>
                  <a:srgbClr val="262626"/>
                </a:solidFill>
                <a:latin typeface="Calibri" panose="020F0502020204030204" pitchFamily="34" charset="0"/>
              </a:rPr>
              <a:t>CVPR</a:t>
            </a:r>
            <a:r>
              <a:rPr kumimoji="0" lang="en-US" altLang="zh-CN" sz="1200" b="1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2019</a:t>
            </a:r>
            <a:endParaRPr kumimoji="0" lang="zh-CN" altLang="zh-CN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8" name="矩形: 圆角 67">
            <a:extLst>
              <a:ext uri="{FF2B5EF4-FFF2-40B4-BE49-F238E27FC236}">
                <a16:creationId xmlns:a16="http://schemas.microsoft.com/office/drawing/2014/main" id="{8AD271FE-BF6A-4B7F-99B6-8D8C20E71581}"/>
              </a:ext>
            </a:extLst>
          </p:cNvPr>
          <p:cNvSpPr/>
          <p:nvPr/>
        </p:nvSpPr>
        <p:spPr bwMode="auto">
          <a:xfrm>
            <a:off x="5685641" y="2757872"/>
            <a:ext cx="1184167" cy="581872"/>
          </a:xfrm>
          <a:prstGeom prst="roundRect">
            <a:avLst/>
          </a:prstGeom>
          <a:solidFill>
            <a:srgbClr val="DAE0E6"/>
          </a:solidFill>
          <a:ln w="11113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ctr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en-US" altLang="zh-CN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AGC</a:t>
            </a:r>
            <a:endParaRPr kumimoji="1" lang="zh-CN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69" name="直接箭头连接符 68">
            <a:extLst>
              <a:ext uri="{FF2B5EF4-FFF2-40B4-BE49-F238E27FC236}">
                <a16:creationId xmlns:a16="http://schemas.microsoft.com/office/drawing/2014/main" id="{6A797BF9-8323-4650-9D51-EC24C06B7669}"/>
              </a:ext>
            </a:extLst>
          </p:cNvPr>
          <p:cNvCxnSpPr>
            <a:cxnSpLocks/>
            <a:endCxn id="63" idx="2"/>
          </p:cNvCxnSpPr>
          <p:nvPr/>
        </p:nvCxnSpPr>
        <p:spPr bwMode="auto">
          <a:xfrm flipV="1">
            <a:off x="6271051" y="2570790"/>
            <a:ext cx="1" cy="12065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68B7DD"/>
            </a:solidFill>
            <a:prstDash val="solid"/>
            <a:round/>
            <a:headEnd type="none" w="med" len="med"/>
            <a:tailEnd type="triangle" w="lg" len="med"/>
          </a:ln>
        </p:spPr>
      </p:cxnSp>
      <p:cxnSp>
        <p:nvCxnSpPr>
          <p:cNvPr id="70" name="直接箭头连接符 69">
            <a:extLst>
              <a:ext uri="{FF2B5EF4-FFF2-40B4-BE49-F238E27FC236}">
                <a16:creationId xmlns:a16="http://schemas.microsoft.com/office/drawing/2014/main" id="{E7EC3DCF-4642-4628-BECD-975DD0C9416A}"/>
              </a:ext>
            </a:extLst>
          </p:cNvPr>
          <p:cNvCxnSpPr>
            <a:cxnSpLocks/>
          </p:cNvCxnSpPr>
          <p:nvPr/>
        </p:nvCxnSpPr>
        <p:spPr bwMode="auto">
          <a:xfrm>
            <a:off x="6271051" y="2667475"/>
            <a:ext cx="0" cy="12267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68B7DD"/>
            </a:solidFill>
            <a:prstDash val="solid"/>
            <a:round/>
            <a:headEnd type="none" w="med" len="med"/>
            <a:tailEnd type="triangle" w="lg" len="med"/>
          </a:ln>
        </p:spPr>
      </p:cxnSp>
      <p:cxnSp>
        <p:nvCxnSpPr>
          <p:cNvPr id="71" name="直接箭头连接符 70">
            <a:extLst>
              <a:ext uri="{FF2B5EF4-FFF2-40B4-BE49-F238E27FC236}">
                <a16:creationId xmlns:a16="http://schemas.microsoft.com/office/drawing/2014/main" id="{97B4D57B-4993-4B98-ADCB-275D62229585}"/>
              </a:ext>
            </a:extLst>
          </p:cNvPr>
          <p:cNvCxnSpPr>
            <a:cxnSpLocks/>
          </p:cNvCxnSpPr>
          <p:nvPr/>
        </p:nvCxnSpPr>
        <p:spPr bwMode="auto">
          <a:xfrm>
            <a:off x="6869808" y="2252014"/>
            <a:ext cx="6858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68B7DD"/>
            </a:solidFill>
            <a:prstDash val="dash"/>
            <a:round/>
            <a:headEnd type="none" w="med" len="med"/>
            <a:tailEnd type="triangle" w="lg" len="med"/>
          </a:ln>
        </p:spPr>
      </p:cxnSp>
      <p:cxnSp>
        <p:nvCxnSpPr>
          <p:cNvPr id="72" name="直接箭头连接符 71">
            <a:extLst>
              <a:ext uri="{FF2B5EF4-FFF2-40B4-BE49-F238E27FC236}">
                <a16:creationId xmlns:a16="http://schemas.microsoft.com/office/drawing/2014/main" id="{68DAE39B-8019-48EC-86A4-8DDDE501F89E}"/>
              </a:ext>
            </a:extLst>
          </p:cNvPr>
          <p:cNvCxnSpPr>
            <a:cxnSpLocks/>
          </p:cNvCxnSpPr>
          <p:nvPr/>
        </p:nvCxnSpPr>
        <p:spPr bwMode="auto">
          <a:xfrm>
            <a:off x="6877373" y="3028877"/>
            <a:ext cx="6858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68B7DD"/>
            </a:solidFill>
            <a:prstDash val="dash"/>
            <a:round/>
            <a:headEnd type="none" w="med" len="med"/>
            <a:tailEnd type="triangle" w="lg" len="med"/>
          </a:ln>
        </p:spPr>
      </p:cxnSp>
      <p:sp>
        <p:nvSpPr>
          <p:cNvPr id="73" name="Rectangle 245">
            <a:extLst>
              <a:ext uri="{FF2B5EF4-FFF2-40B4-BE49-F238E27FC236}">
                <a16:creationId xmlns:a16="http://schemas.microsoft.com/office/drawing/2014/main" id="{0F4512AD-05BF-487F-84FA-63F322387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7771" y="3711906"/>
            <a:ext cx="64216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1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ECCV2018</a:t>
            </a:r>
            <a:endParaRPr kumimoji="0" lang="zh-CN" altLang="zh-CN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4" name="矩形: 圆角 73">
            <a:extLst>
              <a:ext uri="{FF2B5EF4-FFF2-40B4-BE49-F238E27FC236}">
                <a16:creationId xmlns:a16="http://schemas.microsoft.com/office/drawing/2014/main" id="{C3BF31E5-34C9-45CB-9B72-44A906F08E46}"/>
              </a:ext>
            </a:extLst>
          </p:cNvPr>
          <p:cNvSpPr/>
          <p:nvPr/>
        </p:nvSpPr>
        <p:spPr bwMode="auto">
          <a:xfrm>
            <a:off x="2459550" y="3239458"/>
            <a:ext cx="780796" cy="454088"/>
          </a:xfrm>
          <a:prstGeom prst="roundRect">
            <a:avLst/>
          </a:prstGeom>
          <a:solidFill>
            <a:srgbClr val="DAE0E6"/>
          </a:solidFill>
          <a:ln w="11113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ctr" anchorCtr="0" compatLnSpc="1"/>
          <a:lstStyle/>
          <a:p>
            <a:pPr algn="ctr"/>
            <a:r>
              <a:rPr kumimoji="1" lang="en-US" altLang="zh-CN" sz="1400"/>
              <a:t>SLR</a:t>
            </a:r>
            <a:endParaRPr kumimoji="1" lang="zh-CN" altLang="en-US" sz="1400"/>
          </a:p>
        </p:txBody>
      </p:sp>
      <p:sp>
        <p:nvSpPr>
          <p:cNvPr id="75" name="矩形: 圆角 74">
            <a:extLst>
              <a:ext uri="{FF2B5EF4-FFF2-40B4-BE49-F238E27FC236}">
                <a16:creationId xmlns:a16="http://schemas.microsoft.com/office/drawing/2014/main" id="{AA7C6E1D-B666-4141-9229-014C6F32AD62}"/>
              </a:ext>
            </a:extLst>
          </p:cNvPr>
          <p:cNvSpPr/>
          <p:nvPr/>
        </p:nvSpPr>
        <p:spPr bwMode="auto">
          <a:xfrm>
            <a:off x="5855401" y="4413627"/>
            <a:ext cx="1205098" cy="6223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1113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ctr" anchorCtr="0" compatLnSpc="1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400" err="1">
                <a:latin typeface="Times New Roman" panose="02020603050405020304" pitchFamily="18" charset="0"/>
                <a:ea typeface="宋体" panose="02010600030101010101" pitchFamily="2" charset="-122"/>
              </a:rPr>
              <a:t>SkeleMotion</a:t>
            </a:r>
            <a:endParaRPr kumimoji="1" lang="zh-CN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76" name="直接箭头连接符 75">
            <a:extLst>
              <a:ext uri="{FF2B5EF4-FFF2-40B4-BE49-F238E27FC236}">
                <a16:creationId xmlns:a16="http://schemas.microsoft.com/office/drawing/2014/main" id="{38D2492E-C37F-4B9B-BAF9-9A951F03A968}"/>
              </a:ext>
            </a:extLst>
          </p:cNvPr>
          <p:cNvCxnSpPr>
            <a:cxnSpLocks/>
          </p:cNvCxnSpPr>
          <p:nvPr/>
        </p:nvCxnSpPr>
        <p:spPr bwMode="auto">
          <a:xfrm>
            <a:off x="4782060" y="4383452"/>
            <a:ext cx="60274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68B7DD"/>
            </a:solidFill>
            <a:prstDash val="solid"/>
            <a:round/>
            <a:headEnd type="none" w="med" len="med"/>
            <a:tailEnd type="none" w="lg" len="med"/>
          </a:ln>
        </p:spPr>
      </p:cxnSp>
      <p:cxnSp>
        <p:nvCxnSpPr>
          <p:cNvPr id="77" name="直接箭头连接符 76">
            <a:extLst>
              <a:ext uri="{FF2B5EF4-FFF2-40B4-BE49-F238E27FC236}">
                <a16:creationId xmlns:a16="http://schemas.microsoft.com/office/drawing/2014/main" id="{468C7331-C7A9-4DA3-AEEB-A37698B1CE98}"/>
              </a:ext>
            </a:extLst>
          </p:cNvPr>
          <p:cNvCxnSpPr>
            <a:cxnSpLocks/>
          </p:cNvCxnSpPr>
          <p:nvPr/>
        </p:nvCxnSpPr>
        <p:spPr bwMode="auto">
          <a:xfrm>
            <a:off x="5380355" y="4724805"/>
            <a:ext cx="489206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68B7DD"/>
            </a:solidFill>
            <a:prstDash val="solid"/>
            <a:round/>
            <a:headEnd type="none" w="med" len="med"/>
            <a:tailEnd type="triangle" w="lg" len="med"/>
          </a:ln>
        </p:spPr>
      </p:cxnSp>
      <p:cxnSp>
        <p:nvCxnSpPr>
          <p:cNvPr id="78" name="直接箭头连接符 77">
            <a:extLst>
              <a:ext uri="{FF2B5EF4-FFF2-40B4-BE49-F238E27FC236}">
                <a16:creationId xmlns:a16="http://schemas.microsoft.com/office/drawing/2014/main" id="{4B825692-344E-490F-AEFD-2A3C80377B47}"/>
              </a:ext>
            </a:extLst>
          </p:cNvPr>
          <p:cNvCxnSpPr>
            <a:cxnSpLocks/>
          </p:cNvCxnSpPr>
          <p:nvPr/>
        </p:nvCxnSpPr>
        <p:spPr bwMode="auto">
          <a:xfrm>
            <a:off x="5380355" y="4382313"/>
            <a:ext cx="0" cy="70390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68B7DD"/>
            </a:solidFill>
            <a:prstDash val="solid"/>
            <a:round/>
            <a:headEnd type="none" w="med" len="med"/>
            <a:tailEnd type="none" w="lg" len="med"/>
          </a:ln>
        </p:spPr>
      </p:cxnSp>
      <p:sp>
        <p:nvSpPr>
          <p:cNvPr id="79" name="Rectangle 245">
            <a:extLst>
              <a:ext uri="{FF2B5EF4-FFF2-40B4-BE49-F238E27FC236}">
                <a16:creationId xmlns:a16="http://schemas.microsoft.com/office/drawing/2014/main" id="{F80AA429-07F3-4621-9C34-519932B67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0995" y="5057885"/>
            <a:ext cx="6337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1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AV</a:t>
            </a:r>
            <a:r>
              <a:rPr lang="en-US" altLang="zh-CN" sz="1200" b="1">
                <a:solidFill>
                  <a:srgbClr val="262626"/>
                </a:solidFill>
                <a:latin typeface="Calibri" panose="020F0502020204030204" pitchFamily="34" charset="0"/>
              </a:rPr>
              <a:t>SS</a:t>
            </a:r>
            <a:r>
              <a:rPr kumimoji="0" lang="en-US" altLang="zh-CN" sz="1200" b="1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2019</a:t>
            </a:r>
            <a:endParaRPr kumimoji="0" lang="zh-CN" altLang="zh-CN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834053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z="3600" dirty="0"/>
              <a:t>Proposed method</a:t>
            </a:r>
            <a:endParaRPr kumimoji="1" lang="zh-CN" altLang="en-US" sz="3600" dirty="0"/>
          </a:p>
        </p:txBody>
      </p:sp>
      <p:pic>
        <p:nvPicPr>
          <p:cNvPr id="50" name="图片 49">
            <a:extLst>
              <a:ext uri="{FF2B5EF4-FFF2-40B4-BE49-F238E27FC236}">
                <a16:creationId xmlns:a16="http://schemas.microsoft.com/office/drawing/2014/main" id="{F626DBF9-7E4C-42A1-9683-DD2EEC1BB0C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10"/>
          <a:stretch/>
        </p:blipFill>
        <p:spPr>
          <a:xfrm>
            <a:off x="219920" y="2650950"/>
            <a:ext cx="8924080" cy="2421308"/>
          </a:xfrm>
          <a:prstGeom prst="rect">
            <a:avLst/>
          </a:prstGeom>
        </p:spPr>
      </p:pic>
      <p:sp>
        <p:nvSpPr>
          <p:cNvPr id="51" name="内容占位符 1">
            <a:extLst>
              <a:ext uri="{FF2B5EF4-FFF2-40B4-BE49-F238E27FC236}">
                <a16:creationId xmlns:a16="http://schemas.microsoft.com/office/drawing/2014/main" id="{FC73DB55-82C4-4E14-B4A0-8149F4EC7C06}"/>
              </a:ext>
            </a:extLst>
          </p:cNvPr>
          <p:cNvSpPr txBox="1">
            <a:spLocks/>
          </p:cNvSpPr>
          <p:nvPr/>
        </p:nvSpPr>
        <p:spPr bwMode="auto">
          <a:xfrm>
            <a:off x="566738" y="1470965"/>
            <a:ext cx="2292209" cy="516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469900" indent="-46990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rgbClr val="0033CC"/>
                </a:solidFill>
                <a:latin typeface="+mn-lt"/>
                <a:ea typeface="+mn-ea"/>
              </a:defRPr>
            </a:lvl2pPr>
            <a:lvl3pPr marL="1304925" indent="-395288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p"/>
              <a:defRPr sz="2000">
                <a:solidFill>
                  <a:srgbClr val="009900"/>
                </a:solidFill>
                <a:latin typeface="+mn-lt"/>
                <a:ea typeface="+mn-ea"/>
              </a:defRPr>
            </a:lvl3pPr>
            <a:lvl4pPr marL="1693863" indent="-38735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zh-CN" sz="2400" kern="0" dirty="0">
                <a:latin typeface="等线" panose="02010600030101010101" pitchFamily="2" charset="-122"/>
                <a:ea typeface="等线" panose="02010600030101010101" pitchFamily="2" charset="-122"/>
              </a:rPr>
              <a:t>Pipeline</a:t>
            </a:r>
          </a:p>
        </p:txBody>
      </p:sp>
      <p:pic>
        <p:nvPicPr>
          <p:cNvPr id="52" name="图片 51">
            <a:extLst>
              <a:ext uri="{FF2B5EF4-FFF2-40B4-BE49-F238E27FC236}">
                <a16:creationId xmlns:a16="http://schemas.microsoft.com/office/drawing/2014/main" id="{F17D270F-8F66-4A22-B6DD-2FB50E72A7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68193"/>
            <a:ext cx="3716522" cy="689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9813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z="3600" dirty="0"/>
              <a:t>Proposed method</a:t>
            </a:r>
            <a:endParaRPr kumimoji="1" lang="zh-CN" altLang="en-US" sz="3600" dirty="0"/>
          </a:p>
        </p:txBody>
      </p:sp>
      <p:sp>
        <p:nvSpPr>
          <p:cNvPr id="51" name="内容占位符 1">
            <a:extLst>
              <a:ext uri="{FF2B5EF4-FFF2-40B4-BE49-F238E27FC236}">
                <a16:creationId xmlns:a16="http://schemas.microsoft.com/office/drawing/2014/main" id="{FC73DB55-82C4-4E14-B4A0-8149F4EC7C06}"/>
              </a:ext>
            </a:extLst>
          </p:cNvPr>
          <p:cNvSpPr txBox="1">
            <a:spLocks/>
          </p:cNvSpPr>
          <p:nvPr/>
        </p:nvSpPr>
        <p:spPr bwMode="auto">
          <a:xfrm>
            <a:off x="566738" y="1470965"/>
            <a:ext cx="2292209" cy="516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469900" indent="-46990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rgbClr val="0033CC"/>
                </a:solidFill>
                <a:latin typeface="+mn-lt"/>
                <a:ea typeface="+mn-ea"/>
              </a:defRPr>
            </a:lvl2pPr>
            <a:lvl3pPr marL="1304925" indent="-395288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p"/>
              <a:defRPr sz="2000">
                <a:solidFill>
                  <a:srgbClr val="009900"/>
                </a:solidFill>
                <a:latin typeface="+mn-lt"/>
                <a:ea typeface="+mn-ea"/>
              </a:defRPr>
            </a:lvl3pPr>
            <a:lvl4pPr marL="1693863" indent="-38735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zh-CN" sz="2400" kern="0" dirty="0">
                <a:latin typeface="等线" panose="02010600030101010101" pitchFamily="2" charset="-122"/>
                <a:ea typeface="等线" panose="02010600030101010101" pitchFamily="2" charset="-122"/>
              </a:rPr>
              <a:t>Pipeline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9A22C71-1363-455F-9108-1AA55D2FB4C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10"/>
          <a:stretch/>
        </p:blipFill>
        <p:spPr>
          <a:xfrm>
            <a:off x="748146" y="2191554"/>
            <a:ext cx="7647708" cy="2074999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58655646-2AFD-49AA-B660-618BA247F000}"/>
              </a:ext>
            </a:extLst>
          </p:cNvPr>
          <p:cNvSpPr/>
          <p:nvPr/>
        </p:nvSpPr>
        <p:spPr bwMode="auto">
          <a:xfrm>
            <a:off x="2849880" y="2179135"/>
            <a:ext cx="3849369" cy="2062018"/>
          </a:xfrm>
          <a:prstGeom prst="rect">
            <a:avLst/>
          </a:prstGeom>
          <a:solidFill>
            <a:schemeClr val="bg1">
              <a:alpha val="85000"/>
            </a:schemeClr>
          </a:solidFill>
          <a:ln w="11113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32ED69C-C433-426D-9530-10536DF51F4D}"/>
              </a:ext>
            </a:extLst>
          </p:cNvPr>
          <p:cNvSpPr/>
          <p:nvPr/>
        </p:nvSpPr>
        <p:spPr bwMode="auto">
          <a:xfrm>
            <a:off x="6699250" y="2179135"/>
            <a:ext cx="1696603" cy="2062018"/>
          </a:xfrm>
          <a:prstGeom prst="rect">
            <a:avLst/>
          </a:prstGeom>
          <a:solidFill>
            <a:schemeClr val="bg1">
              <a:alpha val="85000"/>
            </a:schemeClr>
          </a:solidFill>
          <a:ln w="11113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650F2D76-15EA-448B-8DE7-8F1043C2AA37}"/>
              </a:ext>
            </a:extLst>
          </p:cNvPr>
          <p:cNvSpPr/>
          <p:nvPr/>
        </p:nvSpPr>
        <p:spPr bwMode="auto">
          <a:xfrm>
            <a:off x="-364490" y="2179135"/>
            <a:ext cx="1742440" cy="1736522"/>
          </a:xfrm>
          <a:prstGeom prst="rect">
            <a:avLst/>
          </a:prstGeom>
          <a:solidFill>
            <a:schemeClr val="bg1">
              <a:alpha val="85000"/>
            </a:schemeClr>
          </a:solidFill>
          <a:ln w="11113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内容占位符 1">
            <a:extLst>
              <a:ext uri="{FF2B5EF4-FFF2-40B4-BE49-F238E27FC236}">
                <a16:creationId xmlns:a16="http://schemas.microsoft.com/office/drawing/2014/main" id="{879A5082-9398-443D-BEA6-D5F5DB2823F0}"/>
              </a:ext>
            </a:extLst>
          </p:cNvPr>
          <p:cNvSpPr txBox="1">
            <a:spLocks/>
          </p:cNvSpPr>
          <p:nvPr/>
        </p:nvSpPr>
        <p:spPr bwMode="auto">
          <a:xfrm>
            <a:off x="990521" y="4075612"/>
            <a:ext cx="5235019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469900" indent="-46990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rgbClr val="0033CC"/>
                </a:solidFill>
                <a:latin typeface="+mn-lt"/>
                <a:ea typeface="+mn-ea"/>
              </a:defRPr>
            </a:lvl2pPr>
            <a:lvl3pPr marL="1304925" indent="-395288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p"/>
              <a:defRPr sz="2000">
                <a:solidFill>
                  <a:srgbClr val="009900"/>
                </a:solidFill>
                <a:latin typeface="+mn-lt"/>
                <a:ea typeface="+mn-ea"/>
              </a:defRPr>
            </a:lvl3pPr>
            <a:lvl4pPr marL="1693863" indent="-38735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endParaRPr kumimoji="1" lang="zh-CN" altLang="en-US" sz="1600" b="1" kern="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845C0906-ECF8-429F-A48A-5F6C02B966E1}"/>
              </a:ext>
            </a:extLst>
          </p:cNvPr>
          <p:cNvSpPr/>
          <p:nvPr/>
        </p:nvSpPr>
        <p:spPr>
          <a:xfrm>
            <a:off x="900043" y="4324554"/>
            <a:ext cx="53254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b="1" kern="0" dirty="0"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kumimoji="1" lang="zh-CN" altLang="en-US" b="1" kern="0" dirty="0">
                <a:latin typeface="等线" panose="02010600030101010101" pitchFamily="2" charset="-122"/>
                <a:ea typeface="等线" panose="02010600030101010101" pitchFamily="2" charset="-122"/>
              </a:rPr>
              <a:t>） </a:t>
            </a:r>
            <a:r>
              <a:rPr kumimoji="1" lang="en-US" altLang="zh-CN" b="1" kern="0" dirty="0">
                <a:latin typeface="等线" panose="02010600030101010101" pitchFamily="2" charset="-122"/>
                <a:ea typeface="等线" panose="02010600030101010101" pitchFamily="2" charset="-122"/>
              </a:rPr>
              <a:t>Active Coordinate System Conversion (ACSC)</a:t>
            </a:r>
            <a:endParaRPr lang="zh-CN" altLang="en-US" dirty="0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B07EB222-6720-4327-B096-D769DF1FF3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68193"/>
            <a:ext cx="3716522" cy="689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5764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>
            <a:extLst>
              <a:ext uri="{FF2B5EF4-FFF2-40B4-BE49-F238E27FC236}">
                <a16:creationId xmlns:a16="http://schemas.microsoft.com/office/drawing/2014/main" id="{046BC67E-0E30-4006-ADB7-2962255928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68193"/>
            <a:ext cx="3716522" cy="689807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z="3600" dirty="0"/>
              <a:t>Proposed method</a:t>
            </a:r>
            <a:endParaRPr kumimoji="1" lang="zh-CN" altLang="en-US" sz="3600" dirty="0"/>
          </a:p>
        </p:txBody>
      </p:sp>
      <p:sp>
        <p:nvSpPr>
          <p:cNvPr id="51" name="内容占位符 1">
            <a:extLst>
              <a:ext uri="{FF2B5EF4-FFF2-40B4-BE49-F238E27FC236}">
                <a16:creationId xmlns:a16="http://schemas.microsoft.com/office/drawing/2014/main" id="{FC73DB55-82C4-4E14-B4A0-8149F4EC7C06}"/>
              </a:ext>
            </a:extLst>
          </p:cNvPr>
          <p:cNvSpPr txBox="1">
            <a:spLocks/>
          </p:cNvSpPr>
          <p:nvPr/>
        </p:nvSpPr>
        <p:spPr bwMode="auto">
          <a:xfrm>
            <a:off x="566738" y="1470965"/>
            <a:ext cx="2292209" cy="516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469900" indent="-46990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rgbClr val="0033CC"/>
                </a:solidFill>
                <a:latin typeface="+mn-lt"/>
                <a:ea typeface="+mn-ea"/>
              </a:defRPr>
            </a:lvl2pPr>
            <a:lvl3pPr marL="1304925" indent="-395288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p"/>
              <a:defRPr sz="2000">
                <a:solidFill>
                  <a:srgbClr val="009900"/>
                </a:solidFill>
                <a:latin typeface="+mn-lt"/>
                <a:ea typeface="+mn-ea"/>
              </a:defRPr>
            </a:lvl3pPr>
            <a:lvl4pPr marL="1693863" indent="-38735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zh-CN" sz="2400" kern="0" dirty="0">
                <a:latin typeface="等线" panose="02010600030101010101" pitchFamily="2" charset="-122"/>
                <a:ea typeface="等线" panose="02010600030101010101" pitchFamily="2" charset="-122"/>
              </a:rPr>
              <a:t>Pipeline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9A22C71-1363-455F-9108-1AA55D2FB4C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10"/>
          <a:stretch/>
        </p:blipFill>
        <p:spPr>
          <a:xfrm>
            <a:off x="748146" y="2191554"/>
            <a:ext cx="7647708" cy="2074999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58655646-2AFD-49AA-B660-618BA247F000}"/>
              </a:ext>
            </a:extLst>
          </p:cNvPr>
          <p:cNvSpPr/>
          <p:nvPr/>
        </p:nvSpPr>
        <p:spPr bwMode="auto">
          <a:xfrm>
            <a:off x="2849880" y="2179135"/>
            <a:ext cx="3849369" cy="2062018"/>
          </a:xfrm>
          <a:prstGeom prst="rect">
            <a:avLst/>
          </a:prstGeom>
          <a:solidFill>
            <a:schemeClr val="bg1">
              <a:alpha val="85000"/>
            </a:schemeClr>
          </a:solidFill>
          <a:ln w="11113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32ED69C-C433-426D-9530-10536DF51F4D}"/>
              </a:ext>
            </a:extLst>
          </p:cNvPr>
          <p:cNvSpPr/>
          <p:nvPr/>
        </p:nvSpPr>
        <p:spPr bwMode="auto">
          <a:xfrm>
            <a:off x="6699250" y="2179135"/>
            <a:ext cx="1696603" cy="2062018"/>
          </a:xfrm>
          <a:prstGeom prst="rect">
            <a:avLst/>
          </a:prstGeom>
          <a:solidFill>
            <a:schemeClr val="bg1">
              <a:alpha val="85000"/>
            </a:schemeClr>
          </a:solidFill>
          <a:ln w="11113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650F2D76-15EA-448B-8DE7-8F1043C2AA37}"/>
              </a:ext>
            </a:extLst>
          </p:cNvPr>
          <p:cNvSpPr/>
          <p:nvPr/>
        </p:nvSpPr>
        <p:spPr bwMode="auto">
          <a:xfrm>
            <a:off x="-364490" y="2179135"/>
            <a:ext cx="1742440" cy="1736522"/>
          </a:xfrm>
          <a:prstGeom prst="rect">
            <a:avLst/>
          </a:prstGeom>
          <a:solidFill>
            <a:schemeClr val="bg1">
              <a:alpha val="85000"/>
            </a:schemeClr>
          </a:solidFill>
          <a:ln w="11113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内容占位符 1">
            <a:extLst>
              <a:ext uri="{FF2B5EF4-FFF2-40B4-BE49-F238E27FC236}">
                <a16:creationId xmlns:a16="http://schemas.microsoft.com/office/drawing/2014/main" id="{879A5082-9398-443D-BEA6-D5F5DB2823F0}"/>
              </a:ext>
            </a:extLst>
          </p:cNvPr>
          <p:cNvSpPr txBox="1">
            <a:spLocks/>
          </p:cNvSpPr>
          <p:nvPr/>
        </p:nvSpPr>
        <p:spPr bwMode="auto">
          <a:xfrm>
            <a:off x="990521" y="4075612"/>
            <a:ext cx="5235019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469900" indent="-46990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rgbClr val="0033CC"/>
                </a:solidFill>
                <a:latin typeface="+mn-lt"/>
                <a:ea typeface="+mn-ea"/>
              </a:defRPr>
            </a:lvl2pPr>
            <a:lvl3pPr marL="1304925" indent="-395288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p"/>
              <a:defRPr sz="2000">
                <a:solidFill>
                  <a:srgbClr val="009900"/>
                </a:solidFill>
                <a:latin typeface="+mn-lt"/>
                <a:ea typeface="+mn-ea"/>
              </a:defRPr>
            </a:lvl3pPr>
            <a:lvl4pPr marL="1693863" indent="-38735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endParaRPr kumimoji="1" lang="zh-CN" altLang="en-US" sz="1600" b="1" kern="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845C0906-ECF8-429F-A48A-5F6C02B966E1}"/>
              </a:ext>
            </a:extLst>
          </p:cNvPr>
          <p:cNvSpPr/>
          <p:nvPr/>
        </p:nvSpPr>
        <p:spPr>
          <a:xfrm>
            <a:off x="900043" y="4324554"/>
            <a:ext cx="53254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b="1" kern="0" dirty="0"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kumimoji="1" lang="zh-CN" altLang="en-US" b="1" kern="0" dirty="0">
                <a:latin typeface="等线" panose="02010600030101010101" pitchFamily="2" charset="-122"/>
                <a:ea typeface="等线" panose="02010600030101010101" pitchFamily="2" charset="-122"/>
              </a:rPr>
              <a:t>） </a:t>
            </a:r>
            <a:r>
              <a:rPr kumimoji="1" lang="en-US" altLang="zh-CN" b="1" kern="0" dirty="0">
                <a:latin typeface="等线" panose="02010600030101010101" pitchFamily="2" charset="-122"/>
                <a:ea typeface="等线" panose="02010600030101010101" pitchFamily="2" charset="-122"/>
              </a:rPr>
              <a:t>Active Coordinate System Conversion (ACSC)</a:t>
            </a:r>
            <a:endParaRPr lang="zh-CN" altLang="en-US" dirty="0"/>
          </a:p>
        </p:txBody>
      </p:sp>
      <p:sp>
        <p:nvSpPr>
          <p:cNvPr id="11" name="矩形: 圆角 10">
            <a:extLst>
              <a:ext uri="{FF2B5EF4-FFF2-40B4-BE49-F238E27FC236}">
                <a16:creationId xmlns:a16="http://schemas.microsoft.com/office/drawing/2014/main" id="{111421E4-AF23-4D0D-AAA6-F8C3D685BA25}"/>
              </a:ext>
            </a:extLst>
          </p:cNvPr>
          <p:cNvSpPr/>
          <p:nvPr/>
        </p:nvSpPr>
        <p:spPr bwMode="auto">
          <a:xfrm>
            <a:off x="2947312" y="4883928"/>
            <a:ext cx="1762760" cy="1167967"/>
          </a:xfrm>
          <a:prstGeom prst="roundRect">
            <a:avLst>
              <a:gd name="adj" fmla="val 15783"/>
            </a:avLst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1600" b="1" kern="0" dirty="0">
                <a:latin typeface="等线" panose="02010600030101010101" pitchFamily="2" charset="-122"/>
                <a:ea typeface="等线" panose="02010600030101010101" pitchFamily="2" charset="-122"/>
              </a:rPr>
              <a:t>ACSC</a:t>
            </a:r>
            <a:endParaRPr kumimoji="1" lang="zh-CN" altLang="en-US" sz="1600" kern="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D53D9960-56EB-4A09-91DE-0EC22E2DBE6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48321"/>
          <a:stretch/>
        </p:blipFill>
        <p:spPr>
          <a:xfrm>
            <a:off x="393665" y="4737159"/>
            <a:ext cx="1988497" cy="1548050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9D76518A-8761-4B7B-AF79-DCE9950146A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3074" r="1114"/>
          <a:stretch/>
        </p:blipFill>
        <p:spPr>
          <a:xfrm>
            <a:off x="5526324" y="4693886"/>
            <a:ext cx="1762760" cy="1548050"/>
          </a:xfrm>
          <a:prstGeom prst="rect">
            <a:avLst/>
          </a:prstGeom>
        </p:spPr>
      </p:pic>
      <p:sp>
        <p:nvSpPr>
          <p:cNvPr id="14" name="箭头: 右 13">
            <a:extLst>
              <a:ext uri="{FF2B5EF4-FFF2-40B4-BE49-F238E27FC236}">
                <a16:creationId xmlns:a16="http://schemas.microsoft.com/office/drawing/2014/main" id="{57B722F6-8BCF-47B0-A8CC-A805E6E76C19}"/>
              </a:ext>
            </a:extLst>
          </p:cNvPr>
          <p:cNvSpPr/>
          <p:nvPr/>
        </p:nvSpPr>
        <p:spPr bwMode="auto">
          <a:xfrm>
            <a:off x="2325012" y="5261880"/>
            <a:ext cx="546100" cy="36512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5" name="箭头: 右 14">
            <a:extLst>
              <a:ext uri="{FF2B5EF4-FFF2-40B4-BE49-F238E27FC236}">
                <a16:creationId xmlns:a16="http://schemas.microsoft.com/office/drawing/2014/main" id="{E01B57BA-D41A-42AC-B824-59880719B642}"/>
              </a:ext>
            </a:extLst>
          </p:cNvPr>
          <p:cNvSpPr/>
          <p:nvPr/>
        </p:nvSpPr>
        <p:spPr bwMode="auto">
          <a:xfrm>
            <a:off x="4845148" y="5263869"/>
            <a:ext cx="546100" cy="36512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3D2E558-297B-46A1-A3A8-F5FDF2976C6D}"/>
              </a:ext>
            </a:extLst>
          </p:cNvPr>
          <p:cNvSpPr/>
          <p:nvPr/>
        </p:nvSpPr>
        <p:spPr>
          <a:xfrm>
            <a:off x="393665" y="6275757"/>
            <a:ext cx="20313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200" kern="0" dirty="0">
                <a:latin typeface="等线" panose="02010600030101010101" pitchFamily="2" charset="-122"/>
                <a:ea typeface="等线" panose="02010600030101010101" pitchFamily="2" charset="-122"/>
              </a:rPr>
              <a:t>Cartesian coordinate system</a:t>
            </a:r>
            <a:endParaRPr lang="zh-CN" altLang="en-US" sz="1200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7C5FBBA-05DF-4D39-AE57-7592E3016FD5}"/>
              </a:ext>
            </a:extLst>
          </p:cNvPr>
          <p:cNvSpPr/>
          <p:nvPr/>
        </p:nvSpPr>
        <p:spPr>
          <a:xfrm>
            <a:off x="5638400" y="6290355"/>
            <a:ext cx="17732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200" kern="0" dirty="0">
                <a:latin typeface="等线" panose="02010600030101010101" pitchFamily="2" charset="-122"/>
                <a:ea typeface="等线" panose="02010600030101010101" pitchFamily="2" charset="-122"/>
              </a:rPr>
              <a:t>New coordinate system 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0982864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IDM">
  <a:themeElements>
    <a:clrScheme name="1_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1_Profile">
      <a:majorFont>
        <a:latin typeface="Book Antiqua"/>
        <a:ea typeface="黑体"/>
        <a:cs typeface=""/>
      </a:majorFont>
      <a:minorFont>
        <a:latin typeface="Times New Roman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1_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</Template>
  <TotalTime>420</TotalTime>
  <Words>189</Words>
  <Application>Microsoft Office PowerPoint</Application>
  <PresentationFormat>全屏显示(4:3)</PresentationFormat>
  <Paragraphs>103</Paragraphs>
  <Slides>13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等线</vt:lpstr>
      <vt:lpstr>华文行楷</vt:lpstr>
      <vt:lpstr>Book Antiqua</vt:lpstr>
      <vt:lpstr>Calibri</vt:lpstr>
      <vt:lpstr>Times New Roman</vt:lpstr>
      <vt:lpstr>Wingdings</vt:lpstr>
      <vt:lpstr>IDM</vt:lpstr>
      <vt:lpstr>Global Co-occurrence Feature Learning and Active Coordinate System Conversion for Skeleton-based Action Recognition</vt:lpstr>
      <vt:lpstr>Background</vt:lpstr>
      <vt:lpstr>Background</vt:lpstr>
      <vt:lpstr>Background</vt:lpstr>
      <vt:lpstr>Related work</vt:lpstr>
      <vt:lpstr>Related work</vt:lpstr>
      <vt:lpstr>Proposed method</vt:lpstr>
      <vt:lpstr>Proposed method</vt:lpstr>
      <vt:lpstr>Proposed method</vt:lpstr>
      <vt:lpstr>Proposed method</vt:lpstr>
      <vt:lpstr>Proposed method</vt:lpstr>
      <vt:lpstr>Experiments</vt:lpstr>
      <vt:lpstr>Thanks！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Jian Zhang</dc:creator>
  <cp:lastModifiedBy>李 晟</cp:lastModifiedBy>
  <cp:revision>1</cp:revision>
  <dcterms:created xsi:type="dcterms:W3CDTF">2015-04-20T08:27:29Z</dcterms:created>
  <dcterms:modified xsi:type="dcterms:W3CDTF">2020-03-04T02:50:36Z</dcterms:modified>
</cp:coreProperties>
</file>