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2" r:id="rId5"/>
    <p:sldId id="276" r:id="rId6"/>
    <p:sldId id="294" r:id="rId7"/>
    <p:sldId id="317" r:id="rId8"/>
    <p:sldId id="319" r:id="rId9"/>
    <p:sldId id="320" r:id="rId10"/>
    <p:sldId id="293" r:id="rId11"/>
    <p:sldId id="310" r:id="rId12"/>
    <p:sldId id="311" r:id="rId13"/>
    <p:sldId id="312" r:id="rId14"/>
    <p:sldId id="32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嘉禾" initials="李嘉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2121FF"/>
    <a:srgbClr val="0202FD"/>
    <a:srgbClr val="D73535"/>
    <a:srgbClr val="1616FF"/>
    <a:srgbClr val="FF0000"/>
    <a:srgbClr val="00B050"/>
    <a:srgbClr val="CF890A"/>
    <a:srgbClr val="4949FF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11" autoAdjust="0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37AD-5BEA-498B-B71B-99ED76E6AF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2D35-A488-4BD8-BB83-F99A71CB0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D120-D4BC-47E0-8973-74A0D8643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1B17-5602-4CC6-A557-57FB0869D8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46" y="3907502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1800" dirty="0" err="1" smtClean="0">
                <a:ea typeface="+mn-lt"/>
              </a:rPr>
              <a:t>Jiahe</a:t>
            </a:r>
            <a:r>
              <a:rPr lang="en-US" altLang="zh-CN" sz="1800" dirty="0" smtClean="0">
                <a:ea typeface="+mn-lt"/>
              </a:rPr>
              <a:t> Li</a:t>
            </a:r>
            <a:endParaRPr lang="en-US" altLang="zh-CN" sz="1800" dirty="0" smtClean="0">
              <a:ea typeface="+mn-lt"/>
            </a:endParaRPr>
          </a:p>
          <a:p>
            <a:r>
              <a:rPr lang="en-US" altLang="zh-CN" sz="1800" smtClean="0">
                <a:ea typeface="+mn-lt"/>
              </a:rPr>
              <a:t>2018.10.09</a:t>
            </a:r>
            <a:endParaRPr lang="zh-CN" altLang="en-US" sz="1800" dirty="0">
              <a:ea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990" y="885190"/>
            <a:ext cx="8796020" cy="249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1691005"/>
            <a:ext cx="9895205" cy="4380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55" y="1691005"/>
            <a:ext cx="9914255" cy="459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collaborative deep reinforcement learning method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Prediction network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network (Deep RL)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1791970"/>
            <a:ext cx="11353165" cy="401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Prediction network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710" y="1691005"/>
            <a:ext cx="10228580" cy="3847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65" y="5538470"/>
            <a:ext cx="7468870" cy="87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network: Collaborative Deep RL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4725" y="2268855"/>
            <a:ext cx="4537075" cy="455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45" y="3711575"/>
            <a:ext cx="1659890" cy="44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295" y="3074670"/>
            <a:ext cx="277495" cy="3752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4726940"/>
            <a:ext cx="6892290" cy="9493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17930" y="1808480"/>
            <a:ext cx="114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332480" y="2236470"/>
            <a:ext cx="4865370" cy="1915795"/>
          </a:xfrm>
          <a:prstGeom prst="roundRect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975100" y="5986780"/>
            <a:ext cx="4696460" cy="441325"/>
            <a:chOff x="4789" y="9131"/>
            <a:chExt cx="7396" cy="69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0" y="9131"/>
              <a:ext cx="3839" cy="6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40" y="9131"/>
              <a:ext cx="2545" cy="695"/>
            </a:xfrm>
            <a:prstGeom prst="rect">
              <a:avLst/>
            </a:prstGeom>
          </p:spPr>
        </p:pic>
        <p:sp>
          <p:nvSpPr>
            <p:cNvPr id="19" name="圆角矩形 18"/>
            <p:cNvSpPr/>
            <p:nvPr/>
          </p:nvSpPr>
          <p:spPr>
            <a:xfrm>
              <a:off x="4789" y="9132"/>
              <a:ext cx="7396" cy="694"/>
            </a:xfrm>
            <a:prstGeom prst="roundRect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220595" y="5986780"/>
            <a:ext cx="1603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Interaction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6005" y="3058160"/>
            <a:ext cx="1628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Appearance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network: Collaborative Deep RL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Status: visible &amp; invisible</a:t>
            </a:r>
            <a:endParaRPr lang="en-US" altLang="zh-CN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Action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Update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Ignore	   -	Not reliable or missing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Delete	   -	The object disappears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810" y="3321050"/>
            <a:ext cx="2456815" cy="36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network: Collaborative Deep RL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Rewards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2477770"/>
            <a:ext cx="3037205" cy="483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177540"/>
            <a:ext cx="4824730" cy="1350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4629785"/>
            <a:ext cx="5566410" cy="905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68715" y="3585845"/>
            <a:ext cx="2585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Update, Ignore, Block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Decision network: Collaborative Deep RL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Formulation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2550795"/>
            <a:ext cx="6134100" cy="468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3289300"/>
            <a:ext cx="3648075" cy="930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80" y="4409440"/>
            <a:ext cx="3525520" cy="504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70" y="5314315"/>
            <a:ext cx="4568825" cy="43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335" y="1691005"/>
            <a:ext cx="10133330" cy="468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780" y="2333625"/>
            <a:ext cx="936180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演示</Application>
  <PresentationFormat>宽屏</PresentationFormat>
  <Paragraphs>52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黑体</vt:lpstr>
      <vt:lpstr>Office 主题​​</vt:lpstr>
      <vt:lpstr>PowerPoint 演示文稿</vt:lpstr>
      <vt:lpstr>Framework</vt:lpstr>
      <vt:lpstr>Prediction network</vt:lpstr>
      <vt:lpstr>Decision network: Collaborative Deep RL</vt:lpstr>
      <vt:lpstr>Decision network: Collaborative Deep RL</vt:lpstr>
      <vt:lpstr>Decision network: Collaborative Deep RL</vt:lpstr>
      <vt:lpstr>Decision network: Collaborative Deep RL</vt:lpstr>
      <vt:lpstr>Experimental results</vt:lpstr>
      <vt:lpstr>Experimental results</vt:lpstr>
      <vt:lpstr>Experimental results</vt:lpstr>
      <vt:lpstr>Experimental results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Foveated Rendering Perceivable in Virtual Reality? Exploring the Efficiency and Consistency of _x001e_ality Assessment Methods  </dc:title>
  <dc:creator>李嘉禾</dc:creator>
  <cp:lastModifiedBy>lijiahe</cp:lastModifiedBy>
  <cp:revision>1227</cp:revision>
  <dcterms:created xsi:type="dcterms:W3CDTF">2017-11-19T01:54:00Z</dcterms:created>
  <dcterms:modified xsi:type="dcterms:W3CDTF">2018-10-09T05:57:17Z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