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223173-5EE5-BB42-9086-53984D84D275}" v="111" dt="2019-07-31T14:20:05.8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8"/>
    <p:restoredTop sz="96208"/>
  </p:normalViewPr>
  <p:slideViewPr>
    <p:cSldViewPr snapToGrid="0" snapToObjects="1">
      <p:cViewPr varScale="1">
        <p:scale>
          <a:sx n="119" d="100"/>
          <a:sy n="119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" userId="2eb3e92e-977f-4088-9323-fe1db60ecfe1" providerId="ADAL" clId="{DF223173-5EE5-BB42-9086-53984D84D275}"/>
    <pc:docChg chg="undo custSel addSld delSld modSld">
      <pc:chgData name="Bert" userId="2eb3e92e-977f-4088-9323-fe1db60ecfe1" providerId="ADAL" clId="{DF223173-5EE5-BB42-9086-53984D84D275}" dt="2019-07-31T14:19:43.815" v="854" actId="1076"/>
      <pc:docMkLst>
        <pc:docMk/>
      </pc:docMkLst>
      <pc:sldChg chg="addSp modSp">
        <pc:chgData name="Bert" userId="2eb3e92e-977f-4088-9323-fe1db60ecfe1" providerId="ADAL" clId="{DF223173-5EE5-BB42-9086-53984D84D275}" dt="2019-07-31T08:07:05.553" v="113" actId="2711"/>
        <pc:sldMkLst>
          <pc:docMk/>
          <pc:sldMk cId="3447208559" sldId="256"/>
        </pc:sldMkLst>
        <pc:spChg chg="mod">
          <ac:chgData name="Bert" userId="2eb3e92e-977f-4088-9323-fe1db60ecfe1" providerId="ADAL" clId="{DF223173-5EE5-BB42-9086-53984D84D275}" dt="2019-07-31T08:07:05.553" v="113" actId="2711"/>
          <ac:spMkLst>
            <pc:docMk/>
            <pc:sldMk cId="3447208559" sldId="256"/>
            <ac:spMk id="2" creationId="{DDD6E32B-F0DB-9448-AD24-FBF4B548D080}"/>
          </ac:spMkLst>
        </pc:spChg>
        <pc:spChg chg="mod">
          <ac:chgData name="Bert" userId="2eb3e92e-977f-4088-9323-fe1db60ecfe1" providerId="ADAL" clId="{DF223173-5EE5-BB42-9086-53984D84D275}" dt="2019-07-31T08:07:05.553" v="113" actId="2711"/>
          <ac:spMkLst>
            <pc:docMk/>
            <pc:sldMk cId="3447208559" sldId="256"/>
            <ac:spMk id="3" creationId="{042879E2-245B-B04C-864D-853FD2FEC32C}"/>
          </ac:spMkLst>
        </pc:spChg>
        <pc:cxnChg chg="add mod">
          <ac:chgData name="Bert" userId="2eb3e92e-977f-4088-9323-fe1db60ecfe1" providerId="ADAL" clId="{DF223173-5EE5-BB42-9086-53984D84D275}" dt="2019-07-31T07:58:15.443" v="35" actId="1038"/>
          <ac:cxnSpMkLst>
            <pc:docMk/>
            <pc:sldMk cId="3447208559" sldId="256"/>
            <ac:cxnSpMk id="5" creationId="{3174233E-2134-BA46-9A7E-A164E4B4E092}"/>
          </ac:cxnSpMkLst>
        </pc:cxnChg>
      </pc:sldChg>
      <pc:sldChg chg="addSp delSp modSp add">
        <pc:chgData name="Bert" userId="2eb3e92e-977f-4088-9323-fe1db60ecfe1" providerId="ADAL" clId="{DF223173-5EE5-BB42-9086-53984D84D275}" dt="2019-07-31T14:19:43.815" v="854" actId="1076"/>
        <pc:sldMkLst>
          <pc:docMk/>
          <pc:sldMk cId="3735550313" sldId="257"/>
        </pc:sldMkLst>
        <pc:spChg chg="mod">
          <ac:chgData name="Bert" userId="2eb3e92e-977f-4088-9323-fe1db60ecfe1" providerId="ADAL" clId="{DF223173-5EE5-BB42-9086-53984D84D275}" dt="2019-07-31T13:41:20.597" v="117"/>
          <ac:spMkLst>
            <pc:docMk/>
            <pc:sldMk cId="3735550313" sldId="257"/>
            <ac:spMk id="2" creationId="{1DA88606-BDC4-AC40-A34B-3AAE7B463766}"/>
          </ac:spMkLst>
        </pc:spChg>
        <pc:spChg chg="del mod">
          <ac:chgData name="Bert" userId="2eb3e92e-977f-4088-9323-fe1db60ecfe1" providerId="ADAL" clId="{DF223173-5EE5-BB42-9086-53984D84D275}" dt="2019-07-31T13:41:14.483" v="116"/>
          <ac:spMkLst>
            <pc:docMk/>
            <pc:sldMk cId="3735550313" sldId="257"/>
            <ac:spMk id="3" creationId="{D7F2854D-6222-C246-9EA3-D6DDD2110F5C}"/>
          </ac:spMkLst>
        </pc:spChg>
        <pc:spChg chg="add mod">
          <ac:chgData name="Bert" userId="2eb3e92e-977f-4088-9323-fe1db60ecfe1" providerId="ADAL" clId="{DF223173-5EE5-BB42-9086-53984D84D275}" dt="2019-07-31T14:19:43.815" v="854" actId="1076"/>
          <ac:spMkLst>
            <pc:docMk/>
            <pc:sldMk cId="3735550313" sldId="257"/>
            <ac:spMk id="6" creationId="{7758C99B-42C6-F441-909E-D34906E8B9C9}"/>
          </ac:spMkLst>
        </pc:spChg>
        <pc:picChg chg="add mod">
          <ac:chgData name="Bert" userId="2eb3e92e-977f-4088-9323-fe1db60ecfe1" providerId="ADAL" clId="{DF223173-5EE5-BB42-9086-53984D84D275}" dt="2019-07-31T13:41:14.483" v="116"/>
          <ac:picMkLst>
            <pc:docMk/>
            <pc:sldMk cId="3735550313" sldId="257"/>
            <ac:picMk id="5" creationId="{3465583A-88A6-A143-8907-242BA0E77795}"/>
          </ac:picMkLst>
        </pc:picChg>
      </pc:sldChg>
      <pc:sldChg chg="addSp delSp modSp add">
        <pc:chgData name="Bert" userId="2eb3e92e-977f-4088-9323-fe1db60ecfe1" providerId="ADAL" clId="{DF223173-5EE5-BB42-9086-53984D84D275}" dt="2019-07-31T13:42:29.269" v="122"/>
        <pc:sldMkLst>
          <pc:docMk/>
          <pc:sldMk cId="3131818004" sldId="258"/>
        </pc:sldMkLst>
        <pc:spChg chg="mod">
          <ac:chgData name="Bert" userId="2eb3e92e-977f-4088-9323-fe1db60ecfe1" providerId="ADAL" clId="{DF223173-5EE5-BB42-9086-53984D84D275}" dt="2019-07-31T13:42:29.269" v="122"/>
          <ac:spMkLst>
            <pc:docMk/>
            <pc:sldMk cId="3131818004" sldId="258"/>
            <ac:spMk id="2" creationId="{76FF7CB3-B01A-5349-BEFC-1982D725665A}"/>
          </ac:spMkLst>
        </pc:spChg>
        <pc:spChg chg="del mod">
          <ac:chgData name="Bert" userId="2eb3e92e-977f-4088-9323-fe1db60ecfe1" providerId="ADAL" clId="{DF223173-5EE5-BB42-9086-53984D84D275}" dt="2019-07-31T13:42:24.384" v="120"/>
          <ac:spMkLst>
            <pc:docMk/>
            <pc:sldMk cId="3131818004" sldId="258"/>
            <ac:spMk id="3" creationId="{F57F47C9-97FF-CD44-A712-B30A9BA38935}"/>
          </ac:spMkLst>
        </pc:spChg>
        <pc:picChg chg="add mod">
          <ac:chgData name="Bert" userId="2eb3e92e-977f-4088-9323-fe1db60ecfe1" providerId="ADAL" clId="{DF223173-5EE5-BB42-9086-53984D84D275}" dt="2019-07-31T13:42:27.003" v="121" actId="27614"/>
          <ac:picMkLst>
            <pc:docMk/>
            <pc:sldMk cId="3131818004" sldId="258"/>
            <ac:picMk id="5" creationId="{C456AD85-8FD7-A04D-9590-D2084D0F4DB1}"/>
          </ac:picMkLst>
        </pc:picChg>
      </pc:sldChg>
      <pc:sldChg chg="addSp delSp modSp add">
        <pc:chgData name="Bert" userId="2eb3e92e-977f-4088-9323-fe1db60ecfe1" providerId="ADAL" clId="{DF223173-5EE5-BB42-9086-53984D84D275}" dt="2019-07-31T13:51:52.429" v="199" actId="1076"/>
        <pc:sldMkLst>
          <pc:docMk/>
          <pc:sldMk cId="410588529" sldId="259"/>
        </pc:sldMkLst>
        <pc:spChg chg="mod">
          <ac:chgData name="Bert" userId="2eb3e92e-977f-4088-9323-fe1db60ecfe1" providerId="ADAL" clId="{DF223173-5EE5-BB42-9086-53984D84D275}" dt="2019-07-31T13:44:21.144" v="142" actId="2711"/>
          <ac:spMkLst>
            <pc:docMk/>
            <pc:sldMk cId="410588529" sldId="259"/>
            <ac:spMk id="2" creationId="{F46FBC90-FED0-E74C-9FC9-07EFB29F6CC1}"/>
          </ac:spMkLst>
        </pc:spChg>
        <pc:spChg chg="del">
          <ac:chgData name="Bert" userId="2eb3e92e-977f-4088-9323-fe1db60ecfe1" providerId="ADAL" clId="{DF223173-5EE5-BB42-9086-53984D84D275}" dt="2019-07-31T13:45:08.350" v="143"/>
          <ac:spMkLst>
            <pc:docMk/>
            <pc:sldMk cId="410588529" sldId="259"/>
            <ac:spMk id="3" creationId="{378166A8-B010-7644-80FC-E54CD4448771}"/>
          </ac:spMkLst>
        </pc:spChg>
        <pc:picChg chg="add mod">
          <ac:chgData name="Bert" userId="2eb3e92e-977f-4088-9323-fe1db60ecfe1" providerId="ADAL" clId="{DF223173-5EE5-BB42-9086-53984D84D275}" dt="2019-07-31T13:51:52.429" v="199" actId="1076"/>
          <ac:picMkLst>
            <pc:docMk/>
            <pc:sldMk cId="410588529" sldId="259"/>
            <ac:picMk id="5" creationId="{62EB0FFD-C5DE-E745-ABAC-E8CB8E93E4D0}"/>
          </ac:picMkLst>
        </pc:picChg>
      </pc:sldChg>
      <pc:sldChg chg="addSp delSp modSp add">
        <pc:chgData name="Bert" userId="2eb3e92e-977f-4088-9323-fe1db60ecfe1" providerId="ADAL" clId="{DF223173-5EE5-BB42-9086-53984D84D275}" dt="2019-07-31T13:46:25.506" v="164" actId="27614"/>
        <pc:sldMkLst>
          <pc:docMk/>
          <pc:sldMk cId="4008072508" sldId="260"/>
        </pc:sldMkLst>
        <pc:spChg chg="mod">
          <ac:chgData name="Bert" userId="2eb3e92e-977f-4088-9323-fe1db60ecfe1" providerId="ADAL" clId="{DF223173-5EE5-BB42-9086-53984D84D275}" dt="2019-07-31T13:46:17.328" v="162" actId="20577"/>
          <ac:spMkLst>
            <pc:docMk/>
            <pc:sldMk cId="4008072508" sldId="260"/>
            <ac:spMk id="2" creationId="{ACD54914-1A3F-5142-83BD-AF2CE23436D4}"/>
          </ac:spMkLst>
        </pc:spChg>
        <pc:spChg chg="del">
          <ac:chgData name="Bert" userId="2eb3e92e-977f-4088-9323-fe1db60ecfe1" providerId="ADAL" clId="{DF223173-5EE5-BB42-9086-53984D84D275}" dt="2019-07-31T13:46:22.891" v="163"/>
          <ac:spMkLst>
            <pc:docMk/>
            <pc:sldMk cId="4008072508" sldId="260"/>
            <ac:spMk id="3" creationId="{BB92988A-9F7D-1041-8E2A-04BA3FC0D7CB}"/>
          </ac:spMkLst>
        </pc:spChg>
        <pc:picChg chg="add mod">
          <ac:chgData name="Bert" userId="2eb3e92e-977f-4088-9323-fe1db60ecfe1" providerId="ADAL" clId="{DF223173-5EE5-BB42-9086-53984D84D275}" dt="2019-07-31T13:46:25.506" v="164" actId="27614"/>
          <ac:picMkLst>
            <pc:docMk/>
            <pc:sldMk cId="4008072508" sldId="260"/>
            <ac:picMk id="5" creationId="{AACAFFD0-693C-934A-91B3-5426EB9CD6F1}"/>
          </ac:picMkLst>
        </pc:picChg>
      </pc:sldChg>
      <pc:sldChg chg="addSp delSp modSp add">
        <pc:chgData name="Bert" userId="2eb3e92e-977f-4088-9323-fe1db60ecfe1" providerId="ADAL" clId="{DF223173-5EE5-BB42-9086-53984D84D275}" dt="2019-07-31T13:50:56.692" v="198" actId="2711"/>
        <pc:sldMkLst>
          <pc:docMk/>
          <pc:sldMk cId="1706455564" sldId="261"/>
        </pc:sldMkLst>
        <pc:spChg chg="mod">
          <ac:chgData name="Bert" userId="2eb3e92e-977f-4088-9323-fe1db60ecfe1" providerId="ADAL" clId="{DF223173-5EE5-BB42-9086-53984D84D275}" dt="2019-07-31T13:50:56.692" v="198" actId="2711"/>
          <ac:spMkLst>
            <pc:docMk/>
            <pc:sldMk cId="1706455564" sldId="261"/>
            <ac:spMk id="2" creationId="{49035E16-4705-CC4E-A9C8-4A1F212B1E9D}"/>
          </ac:spMkLst>
        </pc:spChg>
        <pc:spChg chg="del">
          <ac:chgData name="Bert" userId="2eb3e92e-977f-4088-9323-fe1db60ecfe1" providerId="ADAL" clId="{DF223173-5EE5-BB42-9086-53984D84D275}" dt="2019-07-31T13:50:39.272" v="166"/>
          <ac:spMkLst>
            <pc:docMk/>
            <pc:sldMk cId="1706455564" sldId="261"/>
            <ac:spMk id="3" creationId="{01521811-3E62-574A-8CC4-B56A7F71EAC5}"/>
          </ac:spMkLst>
        </pc:spChg>
        <pc:picChg chg="add mod">
          <ac:chgData name="Bert" userId="2eb3e92e-977f-4088-9323-fe1db60ecfe1" providerId="ADAL" clId="{DF223173-5EE5-BB42-9086-53984D84D275}" dt="2019-07-31T13:50:41.611" v="167" actId="27614"/>
          <ac:picMkLst>
            <pc:docMk/>
            <pc:sldMk cId="1706455564" sldId="261"/>
            <ac:picMk id="5" creationId="{73569B38-D33B-F34D-BCCB-99425E8D8070}"/>
          </ac:picMkLst>
        </pc:picChg>
      </pc:sldChg>
      <pc:sldChg chg="addSp delSp modSp add">
        <pc:chgData name="Bert" userId="2eb3e92e-977f-4088-9323-fe1db60ecfe1" providerId="ADAL" clId="{DF223173-5EE5-BB42-9086-53984D84D275}" dt="2019-07-31T13:54:53.839" v="245" actId="1076"/>
        <pc:sldMkLst>
          <pc:docMk/>
          <pc:sldMk cId="245896803" sldId="262"/>
        </pc:sldMkLst>
        <pc:spChg chg="mod">
          <ac:chgData name="Bert" userId="2eb3e92e-977f-4088-9323-fe1db60ecfe1" providerId="ADAL" clId="{DF223173-5EE5-BB42-9086-53984D84D275}" dt="2019-07-31T13:54:45.086" v="243" actId="2711"/>
          <ac:spMkLst>
            <pc:docMk/>
            <pc:sldMk cId="245896803" sldId="262"/>
            <ac:spMk id="2" creationId="{7540E77E-195B-0D4F-B3F7-C489094ABE03}"/>
          </ac:spMkLst>
        </pc:spChg>
        <pc:spChg chg="del">
          <ac:chgData name="Bert" userId="2eb3e92e-977f-4088-9323-fe1db60ecfe1" providerId="ADAL" clId="{DF223173-5EE5-BB42-9086-53984D84D275}" dt="2019-07-31T13:53:51.508" v="216"/>
          <ac:spMkLst>
            <pc:docMk/>
            <pc:sldMk cId="245896803" sldId="262"/>
            <ac:spMk id="3" creationId="{CB40599A-F184-EB4A-A4DF-3F2965C454C9}"/>
          </ac:spMkLst>
        </pc:spChg>
        <pc:picChg chg="add mod">
          <ac:chgData name="Bert" userId="2eb3e92e-977f-4088-9323-fe1db60ecfe1" providerId="ADAL" clId="{DF223173-5EE5-BB42-9086-53984D84D275}" dt="2019-07-31T13:54:53.839" v="245" actId="1076"/>
          <ac:picMkLst>
            <pc:docMk/>
            <pc:sldMk cId="245896803" sldId="262"/>
            <ac:picMk id="5" creationId="{475B9723-FE1F-BF44-BBE7-F3D52A9FECB6}"/>
          </ac:picMkLst>
        </pc:picChg>
      </pc:sldChg>
      <pc:sldChg chg="addSp modSp add">
        <pc:chgData name="Bert" userId="2eb3e92e-977f-4088-9323-fe1db60ecfe1" providerId="ADAL" clId="{DF223173-5EE5-BB42-9086-53984D84D275}" dt="2019-07-31T14:01:45.075" v="385" actId="20577"/>
        <pc:sldMkLst>
          <pc:docMk/>
          <pc:sldMk cId="269467629" sldId="263"/>
        </pc:sldMkLst>
        <pc:spChg chg="mod">
          <ac:chgData name="Bert" userId="2eb3e92e-977f-4088-9323-fe1db60ecfe1" providerId="ADAL" clId="{DF223173-5EE5-BB42-9086-53984D84D275}" dt="2019-07-31T13:57:54.494" v="284" actId="20577"/>
          <ac:spMkLst>
            <pc:docMk/>
            <pc:sldMk cId="269467629" sldId="263"/>
            <ac:spMk id="2" creationId="{49035E16-4705-CC4E-A9C8-4A1F212B1E9D}"/>
          </ac:spMkLst>
        </pc:spChg>
        <pc:spChg chg="add mod">
          <ac:chgData name="Bert" userId="2eb3e92e-977f-4088-9323-fe1db60ecfe1" providerId="ADAL" clId="{DF223173-5EE5-BB42-9086-53984D84D275}" dt="2019-07-31T13:58:40.049" v="291" actId="14100"/>
          <ac:spMkLst>
            <pc:docMk/>
            <pc:sldMk cId="269467629" sldId="263"/>
            <ac:spMk id="3" creationId="{BA356BB9-AD82-B243-B261-3FAEF54B647A}"/>
          </ac:spMkLst>
        </pc:spChg>
        <pc:spChg chg="add mod">
          <ac:chgData name="Bert" userId="2eb3e92e-977f-4088-9323-fe1db60ecfe1" providerId="ADAL" clId="{DF223173-5EE5-BB42-9086-53984D84D275}" dt="2019-07-31T13:59:03.882" v="298" actId="14100"/>
          <ac:spMkLst>
            <pc:docMk/>
            <pc:sldMk cId="269467629" sldId="263"/>
            <ac:spMk id="6" creationId="{CF9C7A9E-2ACD-6248-B2A2-769166FDD728}"/>
          </ac:spMkLst>
        </pc:spChg>
        <pc:spChg chg="add mod">
          <ac:chgData name="Bert" userId="2eb3e92e-977f-4088-9323-fe1db60ecfe1" providerId="ADAL" clId="{DF223173-5EE5-BB42-9086-53984D84D275}" dt="2019-07-31T14:00:46.956" v="343" actId="2711"/>
          <ac:spMkLst>
            <pc:docMk/>
            <pc:sldMk cId="269467629" sldId="263"/>
            <ac:spMk id="11" creationId="{A660D6FF-4EFB-3F43-BFA6-16C29376FE88}"/>
          </ac:spMkLst>
        </pc:spChg>
        <pc:spChg chg="add mod">
          <ac:chgData name="Bert" userId="2eb3e92e-977f-4088-9323-fe1db60ecfe1" providerId="ADAL" clId="{DF223173-5EE5-BB42-9086-53984D84D275}" dt="2019-07-31T14:01:45.075" v="385" actId="20577"/>
          <ac:spMkLst>
            <pc:docMk/>
            <pc:sldMk cId="269467629" sldId="263"/>
            <ac:spMk id="12" creationId="{31401104-5E95-CA41-BE6B-241C54F5A963}"/>
          </ac:spMkLst>
        </pc:spChg>
        <pc:picChg chg="mod modCrop">
          <ac:chgData name="Bert" userId="2eb3e92e-977f-4088-9323-fe1db60ecfe1" providerId="ADAL" clId="{DF223173-5EE5-BB42-9086-53984D84D275}" dt="2019-07-31T13:58:07.803" v="286" actId="1076"/>
          <ac:picMkLst>
            <pc:docMk/>
            <pc:sldMk cId="269467629" sldId="263"/>
            <ac:picMk id="5" creationId="{73569B38-D33B-F34D-BCCB-99425E8D8070}"/>
          </ac:picMkLst>
        </pc:picChg>
        <pc:cxnChg chg="add mod">
          <ac:chgData name="Bert" userId="2eb3e92e-977f-4088-9323-fe1db60ecfe1" providerId="ADAL" clId="{DF223173-5EE5-BB42-9086-53984D84D275}" dt="2019-07-31T13:59:17.378" v="300" actId="13822"/>
          <ac:cxnSpMkLst>
            <pc:docMk/>
            <pc:sldMk cId="269467629" sldId="263"/>
            <ac:cxnSpMk id="7" creationId="{14C1EE52-BB10-8042-8938-5DBF960E2F4E}"/>
          </ac:cxnSpMkLst>
        </pc:cxnChg>
        <pc:cxnChg chg="add mod">
          <ac:chgData name="Bert" userId="2eb3e92e-977f-4088-9323-fe1db60ecfe1" providerId="ADAL" clId="{DF223173-5EE5-BB42-9086-53984D84D275}" dt="2019-07-31T13:59:29.216" v="303" actId="14100"/>
          <ac:cxnSpMkLst>
            <pc:docMk/>
            <pc:sldMk cId="269467629" sldId="263"/>
            <ac:cxnSpMk id="8" creationId="{9753F99D-AEB0-C943-85D2-7246EC89C079}"/>
          </ac:cxnSpMkLst>
        </pc:cxnChg>
      </pc:sldChg>
      <pc:sldChg chg="addSp delSp modSp add">
        <pc:chgData name="Bert" userId="2eb3e92e-977f-4088-9323-fe1db60ecfe1" providerId="ADAL" clId="{DF223173-5EE5-BB42-9086-53984D84D275}" dt="2019-07-31T14:06:34.060" v="625" actId="404"/>
        <pc:sldMkLst>
          <pc:docMk/>
          <pc:sldMk cId="790436281" sldId="264"/>
        </pc:sldMkLst>
        <pc:spChg chg="mod">
          <ac:chgData name="Bert" userId="2eb3e92e-977f-4088-9323-fe1db60ecfe1" providerId="ADAL" clId="{DF223173-5EE5-BB42-9086-53984D84D275}" dt="2019-07-31T14:06:34.060" v="625" actId="404"/>
          <ac:spMkLst>
            <pc:docMk/>
            <pc:sldMk cId="790436281" sldId="264"/>
            <ac:spMk id="2" creationId="{B555ACF9-DF81-954B-A7BB-411849AC763C}"/>
          </ac:spMkLst>
        </pc:spChg>
        <pc:spChg chg="del mod">
          <ac:chgData name="Bert" userId="2eb3e92e-977f-4088-9323-fe1db60ecfe1" providerId="ADAL" clId="{DF223173-5EE5-BB42-9086-53984D84D275}" dt="2019-07-31T14:02:23.631" v="405"/>
          <ac:spMkLst>
            <pc:docMk/>
            <pc:sldMk cId="790436281" sldId="264"/>
            <ac:spMk id="3" creationId="{048D7DBB-58FB-8B48-9357-295D40A5E6DB}"/>
          </ac:spMkLst>
        </pc:spChg>
        <pc:spChg chg="add mod">
          <ac:chgData name="Bert" userId="2eb3e92e-977f-4088-9323-fe1db60ecfe1" providerId="ADAL" clId="{DF223173-5EE5-BB42-9086-53984D84D275}" dt="2019-07-31T14:05:53.858" v="591" actId="20577"/>
          <ac:spMkLst>
            <pc:docMk/>
            <pc:sldMk cId="790436281" sldId="264"/>
            <ac:spMk id="6" creationId="{85187689-7FF4-C34C-BA93-3980038BC992}"/>
          </ac:spMkLst>
        </pc:spChg>
        <pc:picChg chg="add mod modCrop">
          <ac:chgData name="Bert" userId="2eb3e92e-977f-4088-9323-fe1db60ecfe1" providerId="ADAL" clId="{DF223173-5EE5-BB42-9086-53984D84D275}" dt="2019-07-31T14:02:40.993" v="409" actId="1076"/>
          <ac:picMkLst>
            <pc:docMk/>
            <pc:sldMk cId="790436281" sldId="264"/>
            <ac:picMk id="5" creationId="{4F4B0453-E8F9-CD43-92BE-E9C0AF784F9F}"/>
          </ac:picMkLst>
        </pc:picChg>
      </pc:sldChg>
      <pc:sldChg chg="addSp delSp modSp add">
        <pc:chgData name="Bert" userId="2eb3e92e-977f-4088-9323-fe1db60ecfe1" providerId="ADAL" clId="{DF223173-5EE5-BB42-9086-53984D84D275}" dt="2019-07-31T14:07:49.823" v="652" actId="1076"/>
        <pc:sldMkLst>
          <pc:docMk/>
          <pc:sldMk cId="3616863224" sldId="265"/>
        </pc:sldMkLst>
        <pc:spChg chg="mod">
          <ac:chgData name="Bert" userId="2eb3e92e-977f-4088-9323-fe1db60ecfe1" providerId="ADAL" clId="{DF223173-5EE5-BB42-9086-53984D84D275}" dt="2019-07-31T14:07:31.605" v="648"/>
          <ac:spMkLst>
            <pc:docMk/>
            <pc:sldMk cId="3616863224" sldId="265"/>
            <ac:spMk id="2" creationId="{3E1EA3EF-B689-484A-B441-0C182DA1CE94}"/>
          </ac:spMkLst>
        </pc:spChg>
        <pc:spChg chg="del">
          <ac:chgData name="Bert" userId="2eb3e92e-977f-4088-9323-fe1db60ecfe1" providerId="ADAL" clId="{DF223173-5EE5-BB42-9086-53984D84D275}" dt="2019-07-31T14:07:36.195" v="649"/>
          <ac:spMkLst>
            <pc:docMk/>
            <pc:sldMk cId="3616863224" sldId="265"/>
            <ac:spMk id="3" creationId="{350C61FB-4A85-E346-A209-3B92FD52C21E}"/>
          </ac:spMkLst>
        </pc:spChg>
        <pc:picChg chg="add mod modCrop">
          <ac:chgData name="Bert" userId="2eb3e92e-977f-4088-9323-fe1db60ecfe1" providerId="ADAL" clId="{DF223173-5EE5-BB42-9086-53984D84D275}" dt="2019-07-31T14:07:49.823" v="652" actId="1076"/>
          <ac:picMkLst>
            <pc:docMk/>
            <pc:sldMk cId="3616863224" sldId="265"/>
            <ac:picMk id="5" creationId="{DDC5CFEC-D923-034F-8178-FC86C6E138BA}"/>
          </ac:picMkLst>
        </pc:picChg>
      </pc:sldChg>
      <pc:sldChg chg="addSp delSp modSp add">
        <pc:chgData name="Bert" userId="2eb3e92e-977f-4088-9323-fe1db60ecfe1" providerId="ADAL" clId="{DF223173-5EE5-BB42-9086-53984D84D275}" dt="2019-07-31T14:07:17.057" v="647" actId="20577"/>
        <pc:sldMkLst>
          <pc:docMk/>
          <pc:sldMk cId="1324020298" sldId="266"/>
        </pc:sldMkLst>
        <pc:spChg chg="mod">
          <ac:chgData name="Bert" userId="2eb3e92e-977f-4088-9323-fe1db60ecfe1" providerId="ADAL" clId="{DF223173-5EE5-BB42-9086-53984D84D275}" dt="2019-07-31T14:07:17.057" v="647" actId="20577"/>
          <ac:spMkLst>
            <pc:docMk/>
            <pc:sldMk cId="1324020298" sldId="266"/>
            <ac:spMk id="2" creationId="{702CCC03-9F15-7A43-A11B-BD8E963D12C7}"/>
          </ac:spMkLst>
        </pc:spChg>
        <pc:spChg chg="del">
          <ac:chgData name="Bert" userId="2eb3e92e-977f-4088-9323-fe1db60ecfe1" providerId="ADAL" clId="{DF223173-5EE5-BB42-9086-53984D84D275}" dt="2019-07-31T14:07:08.732" v="628"/>
          <ac:spMkLst>
            <pc:docMk/>
            <pc:sldMk cId="1324020298" sldId="266"/>
            <ac:spMk id="3" creationId="{AF4790A0-310D-BA40-BB35-BF808D4CBD46}"/>
          </ac:spMkLst>
        </pc:spChg>
        <pc:picChg chg="add mod">
          <ac:chgData name="Bert" userId="2eb3e92e-977f-4088-9323-fe1db60ecfe1" providerId="ADAL" clId="{DF223173-5EE5-BB42-9086-53984D84D275}" dt="2019-07-31T14:07:11.287" v="629" actId="27614"/>
          <ac:picMkLst>
            <pc:docMk/>
            <pc:sldMk cId="1324020298" sldId="266"/>
            <ac:picMk id="5" creationId="{F87AE76B-9DB8-A047-9CEC-9408226D8022}"/>
          </ac:picMkLst>
        </pc:picChg>
      </pc:sldChg>
      <pc:sldChg chg="addSp delSp modSp add">
        <pc:chgData name="Bert" userId="2eb3e92e-977f-4088-9323-fe1db60ecfe1" providerId="ADAL" clId="{DF223173-5EE5-BB42-9086-53984D84D275}" dt="2019-07-31T14:18:26.246" v="825" actId="14100"/>
        <pc:sldMkLst>
          <pc:docMk/>
          <pc:sldMk cId="2341069632" sldId="267"/>
        </pc:sldMkLst>
        <pc:spChg chg="mod">
          <ac:chgData name="Bert" userId="2eb3e92e-977f-4088-9323-fe1db60ecfe1" providerId="ADAL" clId="{DF223173-5EE5-BB42-9086-53984D84D275}" dt="2019-07-31T14:08:42.921" v="669" actId="20577"/>
          <ac:spMkLst>
            <pc:docMk/>
            <pc:sldMk cId="2341069632" sldId="267"/>
            <ac:spMk id="2" creationId="{758A5154-7961-7B40-9A97-4AA024C1F997}"/>
          </ac:spMkLst>
        </pc:spChg>
        <pc:spChg chg="mod">
          <ac:chgData name="Bert" userId="2eb3e92e-977f-4088-9323-fe1db60ecfe1" providerId="ADAL" clId="{DF223173-5EE5-BB42-9086-53984D84D275}" dt="2019-07-31T14:11:14.630" v="748" actId="20577"/>
          <ac:spMkLst>
            <pc:docMk/>
            <pc:sldMk cId="2341069632" sldId="267"/>
            <ac:spMk id="3" creationId="{C2E399D1-A212-7440-A218-BB78F2585089}"/>
          </ac:spMkLst>
        </pc:spChg>
        <pc:spChg chg="add mod">
          <ac:chgData name="Bert" userId="2eb3e92e-977f-4088-9323-fe1db60ecfe1" providerId="ADAL" clId="{DF223173-5EE5-BB42-9086-53984D84D275}" dt="2019-07-31T14:17:03.766" v="800" actId="1076"/>
          <ac:spMkLst>
            <pc:docMk/>
            <pc:sldMk cId="2341069632" sldId="267"/>
            <ac:spMk id="8" creationId="{87669739-671C-C34F-98B0-C2A2A7599536}"/>
          </ac:spMkLst>
        </pc:spChg>
        <pc:spChg chg="add mod">
          <ac:chgData name="Bert" userId="2eb3e92e-977f-4088-9323-fe1db60ecfe1" providerId="ADAL" clId="{DF223173-5EE5-BB42-9086-53984D84D275}" dt="2019-07-31T14:17:56.301" v="821" actId="1076"/>
          <ac:spMkLst>
            <pc:docMk/>
            <pc:sldMk cId="2341069632" sldId="267"/>
            <ac:spMk id="12" creationId="{D75EE2DB-4C0F-1C42-A56C-B71A13283C79}"/>
          </ac:spMkLst>
        </pc:spChg>
        <pc:spChg chg="add del mod">
          <ac:chgData name="Bert" userId="2eb3e92e-977f-4088-9323-fe1db60ecfe1" providerId="ADAL" clId="{DF223173-5EE5-BB42-9086-53984D84D275}" dt="2019-07-31T14:18:17.924" v="824"/>
          <ac:spMkLst>
            <pc:docMk/>
            <pc:sldMk cId="2341069632" sldId="267"/>
            <ac:spMk id="13" creationId="{C29F563D-D5D0-344D-9D8D-322FBD9DBFE2}"/>
          </ac:spMkLst>
        </pc:spChg>
        <pc:picChg chg="add mod">
          <ac:chgData name="Bert" userId="2eb3e92e-977f-4088-9323-fe1db60ecfe1" providerId="ADAL" clId="{DF223173-5EE5-BB42-9086-53984D84D275}" dt="2019-07-31T14:11:33.992" v="752" actId="1076"/>
          <ac:picMkLst>
            <pc:docMk/>
            <pc:sldMk cId="2341069632" sldId="267"/>
            <ac:picMk id="4" creationId="{73569B38-D33B-F34D-BCCB-99425E8D8070}"/>
          </ac:picMkLst>
        </pc:picChg>
        <pc:picChg chg="add del">
          <ac:chgData name="Bert" userId="2eb3e92e-977f-4088-9323-fe1db60ecfe1" providerId="ADAL" clId="{DF223173-5EE5-BB42-9086-53984D84D275}" dt="2019-07-31T14:11:48.852" v="756" actId="478"/>
          <ac:picMkLst>
            <pc:docMk/>
            <pc:sldMk cId="2341069632" sldId="267"/>
            <ac:picMk id="5" creationId="{962D6D87-85F3-9B40-A3AC-3527F2026052}"/>
          </ac:picMkLst>
        </pc:picChg>
        <pc:picChg chg="add mod">
          <ac:chgData name="Bert" userId="2eb3e92e-977f-4088-9323-fe1db60ecfe1" providerId="ADAL" clId="{DF223173-5EE5-BB42-9086-53984D84D275}" dt="2019-07-31T14:16:49.200" v="796" actId="1076"/>
          <ac:picMkLst>
            <pc:docMk/>
            <pc:sldMk cId="2341069632" sldId="267"/>
            <ac:picMk id="6" creationId="{96CB5575-970F-C146-B11C-6D2B2CB167EB}"/>
          </ac:picMkLst>
        </pc:picChg>
        <pc:picChg chg="add mod">
          <ac:chgData name="Bert" userId="2eb3e92e-977f-4088-9323-fe1db60ecfe1" providerId="ADAL" clId="{DF223173-5EE5-BB42-9086-53984D84D275}" dt="2019-07-31T14:18:26.246" v="825" actId="14100"/>
          <ac:picMkLst>
            <pc:docMk/>
            <pc:sldMk cId="2341069632" sldId="267"/>
            <ac:picMk id="7" creationId="{1CD40764-D3B5-3F4D-AE72-386A29B96B33}"/>
          </ac:picMkLst>
        </pc:picChg>
        <pc:cxnChg chg="add mod">
          <ac:chgData name="Bert" userId="2eb3e92e-977f-4088-9323-fe1db60ecfe1" providerId="ADAL" clId="{DF223173-5EE5-BB42-9086-53984D84D275}" dt="2019-07-31T14:17:10.542" v="801" actId="14100"/>
          <ac:cxnSpMkLst>
            <pc:docMk/>
            <pc:sldMk cId="2341069632" sldId="267"/>
            <ac:cxnSpMk id="9" creationId="{B05BF616-1A2E-1A40-8F61-45C296CAF3CD}"/>
          </ac:cxnSpMkLst>
        </pc:cxnChg>
      </pc:sldChg>
      <pc:sldChg chg="addSp delSp modSp add del">
        <pc:chgData name="Bert" userId="2eb3e92e-977f-4088-9323-fe1db60ecfe1" providerId="ADAL" clId="{DF223173-5EE5-BB42-9086-53984D84D275}" dt="2019-07-31T14:18:31.129" v="826" actId="2696"/>
        <pc:sldMkLst>
          <pc:docMk/>
          <pc:sldMk cId="2804592087" sldId="268"/>
        </pc:sldMkLst>
        <pc:spChg chg="del">
          <ac:chgData name="Bert" userId="2eb3e92e-977f-4088-9323-fe1db60ecfe1" providerId="ADAL" clId="{DF223173-5EE5-BB42-9086-53984D84D275}" dt="2019-07-31T14:11:51.916" v="757" actId="478"/>
          <ac:spMkLst>
            <pc:docMk/>
            <pc:sldMk cId="2804592087" sldId="268"/>
            <ac:spMk id="2" creationId="{FB5A7870-CC2A-4D44-ABA0-2D57770E502B}"/>
          </ac:spMkLst>
        </pc:spChg>
        <pc:spChg chg="del">
          <ac:chgData name="Bert" userId="2eb3e92e-977f-4088-9323-fe1db60ecfe1" providerId="ADAL" clId="{DF223173-5EE5-BB42-9086-53984D84D275}" dt="2019-07-31T14:11:51.916" v="757" actId="478"/>
          <ac:spMkLst>
            <pc:docMk/>
            <pc:sldMk cId="2804592087" sldId="268"/>
            <ac:spMk id="3" creationId="{B8F04E73-BF35-2945-8409-E69CCBB61918}"/>
          </ac:spMkLst>
        </pc:spChg>
        <pc:spChg chg="add mod">
          <ac:chgData name="Bert" userId="2eb3e92e-977f-4088-9323-fe1db60ecfe1" providerId="ADAL" clId="{DF223173-5EE5-BB42-9086-53984D84D275}" dt="2019-07-31T14:16:08.007" v="790" actId="207"/>
          <ac:spMkLst>
            <pc:docMk/>
            <pc:sldMk cId="2804592087" sldId="268"/>
            <ac:spMk id="7" creationId="{87669739-671C-C34F-98B0-C2A2A7599536}"/>
          </ac:spMkLst>
        </pc:spChg>
        <pc:graphicFrameChg chg="add mod modGraphic">
          <ac:chgData name="Bert" userId="2eb3e92e-977f-4088-9323-fe1db60ecfe1" providerId="ADAL" clId="{DF223173-5EE5-BB42-9086-53984D84D275}" dt="2019-07-31T14:14:11.476" v="783" actId="572"/>
          <ac:graphicFrameMkLst>
            <pc:docMk/>
            <pc:sldMk cId="2804592087" sldId="268"/>
            <ac:graphicFrameMk id="6" creationId="{0DAA5FA0-0DE2-4F4D-B72D-18A7D5EA9CB8}"/>
          </ac:graphicFrameMkLst>
        </pc:graphicFrameChg>
        <pc:picChg chg="add del">
          <ac:chgData name="Bert" userId="2eb3e92e-977f-4088-9323-fe1db60ecfe1" providerId="ADAL" clId="{DF223173-5EE5-BB42-9086-53984D84D275}" dt="2019-07-31T14:11:51.916" v="757" actId="478"/>
          <ac:picMkLst>
            <pc:docMk/>
            <pc:sldMk cId="2804592087" sldId="268"/>
            <ac:picMk id="4" creationId="{89237F28-4E9E-294B-AD3C-08A7D96EB8C6}"/>
          </ac:picMkLst>
        </pc:picChg>
        <pc:picChg chg="add mod modCrop">
          <ac:chgData name="Bert" userId="2eb3e92e-977f-4088-9323-fe1db60ecfe1" providerId="ADAL" clId="{DF223173-5EE5-BB42-9086-53984D84D275}" dt="2019-07-31T14:12:28.180" v="766" actId="1076"/>
          <ac:picMkLst>
            <pc:docMk/>
            <pc:sldMk cId="2804592087" sldId="268"/>
            <ac:picMk id="5" creationId="{96CB5575-970F-C146-B11C-6D2B2CB167EB}"/>
          </ac:picMkLst>
        </pc:picChg>
        <pc:cxnChg chg="add mod">
          <ac:chgData name="Bert" userId="2eb3e92e-977f-4088-9323-fe1db60ecfe1" providerId="ADAL" clId="{DF223173-5EE5-BB42-9086-53984D84D275}" dt="2019-07-31T14:16:26.387" v="792" actId="13822"/>
          <ac:cxnSpMkLst>
            <pc:docMk/>
            <pc:sldMk cId="2804592087" sldId="268"/>
            <ac:cxnSpMk id="9" creationId="{B05BF616-1A2E-1A40-8F61-45C296CAF3C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A99E2-6E9F-6448-9657-FD4416E17DCB}" type="datetimeFigureOut">
              <a:rPr kumimoji="1" lang="zh-CN" altLang="en-US" smtClean="0"/>
              <a:t>2019/7/31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1ECA1-519D-B049-AC72-004022E592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019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cmd://Speak/_uk_/pathology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/pə'</a:t>
            </a:r>
            <a:r>
              <a:rPr lang="el-GR" altLang="zh-CN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θ</a:t>
            </a:r>
            <a:r>
              <a:rPr lang="en" altLang="zh-CN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ɒlədʒɪ/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1ECA1-519D-B049-AC72-004022E59260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5420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B7BD45-659D-1F49-B894-A7A903A59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E9AB801-EF2B-9B42-A0B2-37CF1D8C2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B4C7E3-5395-1443-A53D-4A4C31FE8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D4F9-89CD-C644-B3D6-EC2CD6AD1AB3}" type="datetimeFigureOut">
              <a:rPr kumimoji="1" lang="zh-CN" altLang="en-US" smtClean="0"/>
              <a:t>2019/7/31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B04AF0-B4C7-F847-B9F6-C56409B2D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B3675C-276B-5446-BC41-F1E402403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2CA6-9659-4B4F-BC9E-07C844570F7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3569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7E1E7D-A2AB-074A-A3EB-CCF17194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A04438-BFD6-564A-A2B7-888F27E97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FD5F89-2958-1749-8DAE-D6AFD9BC1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D4F9-89CD-C644-B3D6-EC2CD6AD1AB3}" type="datetimeFigureOut">
              <a:rPr kumimoji="1" lang="zh-CN" altLang="en-US" smtClean="0"/>
              <a:t>2019/7/31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44C20E-530A-F14F-A565-A669C1E7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6B449E-1274-4F40-9D2A-BE5E2A35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2CA6-9659-4B4F-BC9E-07C844570F7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189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4040266-A55D-A244-ABF1-3A0E5C15A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18699A2-E147-DA44-9109-0A68B7F24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A1F246-2079-F648-91A0-4BE6AC435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D4F9-89CD-C644-B3D6-EC2CD6AD1AB3}" type="datetimeFigureOut">
              <a:rPr kumimoji="1" lang="zh-CN" altLang="en-US" smtClean="0"/>
              <a:t>2019/7/31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8E81BF-F2E3-5043-9858-48AD92D9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F48BB5-4EC0-FA42-9341-04904CC2D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2CA6-9659-4B4F-BC9E-07C844570F7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239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69B046-CD41-FF44-8069-CA449D1FD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9B3D12-78DC-1244-8020-209335016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96DFD4-5501-F646-B453-9FFA01904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D4F9-89CD-C644-B3D6-EC2CD6AD1AB3}" type="datetimeFigureOut">
              <a:rPr kumimoji="1" lang="zh-CN" altLang="en-US" smtClean="0"/>
              <a:t>2019/7/31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86176A-32A5-634C-9978-F7A641F62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0AD9-3A7A-254E-AA7B-1A9CEE111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2CA6-9659-4B4F-BC9E-07C844570F7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763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BE7F2C-DAB6-E94C-9CCE-1F937AD92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45F302-D0A5-6347-9DBF-2B585791C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98A3E5-07D2-4A43-B131-A53CE3070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D4F9-89CD-C644-B3D6-EC2CD6AD1AB3}" type="datetimeFigureOut">
              <a:rPr kumimoji="1" lang="zh-CN" altLang="en-US" smtClean="0"/>
              <a:t>2019/7/31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DCAD3D-329B-9841-863F-8F6AD218B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9D2D45-5B73-304F-83E3-3521C142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2CA6-9659-4B4F-BC9E-07C844570F7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3271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803556-0009-E948-B3E7-7E56B7B52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259901-3A0E-284E-A1A1-6F9FA590D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021002-5E23-A640-9C84-FC9B93540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E4C9C91-824C-4E44-9F45-A0EB3F9B4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D4F9-89CD-C644-B3D6-EC2CD6AD1AB3}" type="datetimeFigureOut">
              <a:rPr kumimoji="1" lang="zh-CN" altLang="en-US" smtClean="0"/>
              <a:t>2019/7/31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0887486-2AE4-8743-BC31-76112B212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291BB1-B245-D843-A203-64660A14E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2CA6-9659-4B4F-BC9E-07C844570F7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8456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F3765F-1933-164D-AC99-67587842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1AB81A-7546-3242-895A-5E40611D5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E0E9E6-FEA5-DE4C-B995-9CBD2BF63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0FE2C58-2711-6648-9493-02FCB33D6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211916-AB32-2142-A225-30355C01F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F27AA18-7719-134B-AA5C-4C56F9C98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D4F9-89CD-C644-B3D6-EC2CD6AD1AB3}" type="datetimeFigureOut">
              <a:rPr kumimoji="1" lang="zh-CN" altLang="en-US" smtClean="0"/>
              <a:t>2019/7/31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1F03678-9FB4-1947-B1C9-3C214823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F38E74D-3F5F-4A4A-A65D-13D8F0271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2CA6-9659-4B4F-BC9E-07C844570F7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6822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0DEA9A-ACD1-EB48-8BD9-56403E08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76A172D-53CF-0D42-B5AC-4D1AE0615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D4F9-89CD-C644-B3D6-EC2CD6AD1AB3}" type="datetimeFigureOut">
              <a:rPr kumimoji="1" lang="zh-CN" altLang="en-US" smtClean="0"/>
              <a:t>2019/7/31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D8FC643-B767-7E42-8F0D-2DB88AC58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DB83BCE-866B-DA4A-AF5B-2422730D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2CA6-9659-4B4F-BC9E-07C844570F7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7667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9020474-638F-F74E-B741-9C51C795F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D4F9-89CD-C644-B3D6-EC2CD6AD1AB3}" type="datetimeFigureOut">
              <a:rPr kumimoji="1" lang="zh-CN" altLang="en-US" smtClean="0"/>
              <a:t>2019/7/31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3A81514-8131-2843-9BFC-A536EA44A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472ADD-3E1C-EE45-B332-1662CC5D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2CA6-9659-4B4F-BC9E-07C844570F7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104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97C8DF-DAFA-D141-AD07-155DB9E14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6B5F86-44CF-A84E-BFBD-D862D5819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AF3CA6-32F7-3949-8179-B24BBD0A4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17BB6D-8CF6-9143-B680-1DF3EA518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D4F9-89CD-C644-B3D6-EC2CD6AD1AB3}" type="datetimeFigureOut">
              <a:rPr kumimoji="1" lang="zh-CN" altLang="en-US" smtClean="0"/>
              <a:t>2019/7/31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4A7340-D39F-FF40-B5A5-15BBF10BC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69911C-08A2-4E4E-8414-52072C331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2CA6-9659-4B4F-BC9E-07C844570F7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213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B59585-500F-5041-9256-CBAF77F82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264E1CB-75A6-2744-89CD-1F4765882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1ABCA90-CCCD-884D-8449-1C7B37B95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24552D-866B-5A41-AF7B-7E8AD7B91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D4F9-89CD-C644-B3D6-EC2CD6AD1AB3}" type="datetimeFigureOut">
              <a:rPr kumimoji="1" lang="zh-CN" altLang="en-US" smtClean="0"/>
              <a:t>2019/7/31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780E16-009E-8245-A115-FDB32B72A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A61C60-5A88-8648-92CB-F479E974F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2CA6-9659-4B4F-BC9E-07C844570F7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0366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C786C8B-F877-7E40-913D-65931920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1B6061-BD73-0A4F-9738-69005FB36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2D00E5-98EC-EF4B-AD04-04124086B0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BD4F9-89CD-C644-B3D6-EC2CD6AD1AB3}" type="datetimeFigureOut">
              <a:rPr kumimoji="1" lang="zh-CN" altLang="en-US" smtClean="0"/>
              <a:t>2019/7/31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A6B4F8-0772-AA46-ADF6-439358727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3BE384-D0E7-7246-85AB-08B469864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E2CA6-9659-4B4F-BC9E-07C844570F7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30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D6E32B-F0DB-9448-AD24-FBF4B548D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93765"/>
            <a:ext cx="9144000" cy="2387600"/>
          </a:xfrm>
        </p:spPr>
        <p:txBody>
          <a:bodyPr>
            <a:noAutofit/>
          </a:bodyPr>
          <a:lstStyle/>
          <a:p>
            <a:r>
              <a:rPr kumimoji="1" lang="en" altLang="zh-CN" sz="3200" dirty="0">
                <a:latin typeface="Century Gothic" panose="020B0502020202020204" pitchFamily="34" charset="0"/>
                <a:ea typeface="Apple Color Emoji" pitchFamily="2" charset="0"/>
                <a:cs typeface="Arial" panose="020B0604020202020204" pitchFamily="34" charset="0"/>
              </a:rPr>
              <a:t>Collaborative Global-Local Networks for Memory-Efficient Segmentation of</a:t>
            </a:r>
            <a:br>
              <a:rPr kumimoji="1" lang="en" altLang="zh-CN" sz="3200" dirty="0">
                <a:latin typeface="Century Gothic" panose="020B0502020202020204" pitchFamily="34" charset="0"/>
                <a:ea typeface="Apple Color Emoji" pitchFamily="2" charset="0"/>
                <a:cs typeface="Arial" panose="020B0604020202020204" pitchFamily="34" charset="0"/>
              </a:rPr>
            </a:br>
            <a:r>
              <a:rPr kumimoji="1" lang="en" altLang="zh-CN" sz="3200" dirty="0">
                <a:latin typeface="Century Gothic" panose="020B0502020202020204" pitchFamily="34" charset="0"/>
                <a:ea typeface="Apple Color Emoji" pitchFamily="2" charset="0"/>
                <a:cs typeface="Arial" panose="020B0604020202020204" pitchFamily="34" charset="0"/>
              </a:rPr>
              <a:t>Ultra-High Resolution Images</a:t>
            </a:r>
            <a:endParaRPr kumimoji="1" lang="zh-CN" altLang="en-US" sz="3200" dirty="0">
              <a:latin typeface="Century Gothic" panose="020B0502020202020204" pitchFamily="34" charset="0"/>
              <a:ea typeface="Apple Color Emoji" pitchFamily="2" charset="0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42879E2-245B-B04C-864D-853FD2FEC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0028"/>
            <a:ext cx="9144000" cy="1655762"/>
          </a:xfrm>
        </p:spPr>
        <p:txBody>
          <a:bodyPr>
            <a:normAutofit/>
          </a:bodyPr>
          <a:lstStyle/>
          <a:p>
            <a:r>
              <a:rPr lang="en" altLang="zh-CN" dirty="0">
                <a:latin typeface="Century Gothic" panose="020B0502020202020204" pitchFamily="34" charset="0"/>
                <a:ea typeface="Apple Color Emoji" pitchFamily="2" charset="0"/>
                <a:cs typeface="Arial" panose="020B0604020202020204" pitchFamily="34" charset="0"/>
              </a:rPr>
              <a:t>CVPR 2019 Oral</a:t>
            </a:r>
          </a:p>
          <a:p>
            <a:r>
              <a:rPr lang="en" altLang="zh-CN" sz="1600" dirty="0" err="1">
                <a:latin typeface="Century Gothic" panose="020B0502020202020204" pitchFamily="34" charset="0"/>
                <a:ea typeface="Apple Color Emoji" pitchFamily="2" charset="0"/>
                <a:cs typeface="Arial" panose="020B0604020202020204" pitchFamily="34" charset="0"/>
              </a:rPr>
              <a:t>Wuyang</a:t>
            </a:r>
            <a:r>
              <a:rPr lang="en" altLang="zh-CN" sz="1600" dirty="0">
                <a:latin typeface="Century Gothic" panose="020B0502020202020204" pitchFamily="34" charset="0"/>
                <a:ea typeface="Apple Color Emoji" pitchFamily="2" charset="0"/>
                <a:cs typeface="Arial" panose="020B0604020202020204" pitchFamily="34" charset="0"/>
              </a:rPr>
              <a:t> Chen1, </a:t>
            </a:r>
            <a:r>
              <a:rPr lang="en" altLang="zh-CN" sz="1600" dirty="0" err="1">
                <a:latin typeface="Century Gothic" panose="020B0502020202020204" pitchFamily="34" charset="0"/>
                <a:ea typeface="Apple Color Emoji" pitchFamily="2" charset="0"/>
                <a:cs typeface="Arial" panose="020B0604020202020204" pitchFamily="34" charset="0"/>
              </a:rPr>
              <a:t>Ziyu</a:t>
            </a:r>
            <a:r>
              <a:rPr lang="en" altLang="zh-CN" sz="1600" dirty="0">
                <a:latin typeface="Century Gothic" panose="020B0502020202020204" pitchFamily="34" charset="0"/>
                <a:ea typeface="Apple Color Emoji" pitchFamily="2" charset="0"/>
                <a:cs typeface="Arial" panose="020B0604020202020204" pitchFamily="34" charset="0"/>
              </a:rPr>
              <a:t> Jiang1, </a:t>
            </a:r>
            <a:r>
              <a:rPr lang="en" altLang="zh-CN" sz="1600" dirty="0" err="1">
                <a:latin typeface="Century Gothic" panose="020B0502020202020204" pitchFamily="34" charset="0"/>
                <a:ea typeface="Apple Color Emoji" pitchFamily="2" charset="0"/>
                <a:cs typeface="Arial" panose="020B0604020202020204" pitchFamily="34" charset="0"/>
              </a:rPr>
              <a:t>Zhangyang</a:t>
            </a:r>
            <a:r>
              <a:rPr lang="en" altLang="zh-CN" sz="1600" dirty="0">
                <a:latin typeface="Century Gothic" panose="020B0502020202020204" pitchFamily="34" charset="0"/>
                <a:ea typeface="Apple Color Emoji" pitchFamily="2" charset="0"/>
                <a:cs typeface="Arial" panose="020B0604020202020204" pitchFamily="34" charset="0"/>
              </a:rPr>
              <a:t> Wang1, </a:t>
            </a:r>
            <a:r>
              <a:rPr lang="en" altLang="zh-CN" sz="1600" dirty="0" err="1">
                <a:latin typeface="Century Gothic" panose="020B0502020202020204" pitchFamily="34" charset="0"/>
                <a:ea typeface="Apple Color Emoji" pitchFamily="2" charset="0"/>
                <a:cs typeface="Arial" panose="020B0604020202020204" pitchFamily="34" charset="0"/>
              </a:rPr>
              <a:t>Kexin</a:t>
            </a:r>
            <a:r>
              <a:rPr lang="en" altLang="zh-CN" sz="1600" dirty="0">
                <a:latin typeface="Century Gothic" panose="020B0502020202020204" pitchFamily="34" charset="0"/>
                <a:ea typeface="Apple Color Emoji" pitchFamily="2" charset="0"/>
                <a:cs typeface="Arial" panose="020B0604020202020204" pitchFamily="34" charset="0"/>
              </a:rPr>
              <a:t> Cui1 and </a:t>
            </a:r>
            <a:r>
              <a:rPr lang="en" altLang="zh-CN" sz="1600" dirty="0" err="1">
                <a:latin typeface="Century Gothic" panose="020B0502020202020204" pitchFamily="34" charset="0"/>
                <a:ea typeface="Apple Color Emoji" pitchFamily="2" charset="0"/>
                <a:cs typeface="Arial" panose="020B0604020202020204" pitchFamily="34" charset="0"/>
              </a:rPr>
              <a:t>Xiaoning</a:t>
            </a:r>
            <a:r>
              <a:rPr lang="en" altLang="zh-CN" sz="1600" dirty="0">
                <a:latin typeface="Century Gothic" panose="020B0502020202020204" pitchFamily="34" charset="0"/>
                <a:ea typeface="Apple Color Emoji" pitchFamily="2" charset="0"/>
                <a:cs typeface="Arial" panose="020B0604020202020204" pitchFamily="34" charset="0"/>
              </a:rPr>
              <a:t> Qian2</a:t>
            </a:r>
            <a:endParaRPr lang="en" altLang="zh-CN" dirty="0">
              <a:latin typeface="Century Gothic" panose="020B0502020202020204" pitchFamily="34" charset="0"/>
              <a:ea typeface="Apple Color Emoji" pitchFamily="2" charset="0"/>
              <a:cs typeface="Arial" panose="020B0604020202020204" pitchFamily="34" charset="0"/>
            </a:endParaRPr>
          </a:p>
          <a:p>
            <a:r>
              <a:rPr lang="en" altLang="zh-CN" sz="1600" dirty="0">
                <a:latin typeface="Century Gothic" panose="020B0502020202020204" pitchFamily="34" charset="0"/>
                <a:ea typeface="Apple Color Emoji" pitchFamily="2" charset="0"/>
                <a:cs typeface="Arial" panose="020B0604020202020204" pitchFamily="34" charset="0"/>
              </a:rPr>
              <a:t>Texas A&amp;M University </a:t>
            </a:r>
            <a:r>
              <a:rPr lang="zh-CN" altLang="en" sz="1600" dirty="0">
                <a:latin typeface="Century Gothic" panose="020B0502020202020204" pitchFamily="34" charset="0"/>
                <a:ea typeface="Apple Color Emoji" pitchFamily="2" charset="0"/>
                <a:cs typeface="Arial" panose="020B0604020202020204" pitchFamily="34" charset="0"/>
              </a:rPr>
              <a:t>美国德州</a:t>
            </a:r>
            <a:r>
              <a:rPr lang="zh-CN" altLang="en-US" sz="1600" dirty="0">
                <a:latin typeface="Century Gothic" panose="020B0502020202020204" pitchFamily="34" charset="0"/>
                <a:ea typeface="Apple Color Emoji" pitchFamily="2" charset="0"/>
                <a:cs typeface="Arial" panose="020B0604020202020204" pitchFamily="34" charset="0"/>
              </a:rPr>
              <a:t>农工大学</a:t>
            </a:r>
            <a:endParaRPr lang="en" altLang="zh-CN" sz="1600" dirty="0">
              <a:latin typeface="Century Gothic" panose="020B0502020202020204" pitchFamily="34" charset="0"/>
              <a:ea typeface="Apple Color Emoji" pitchFamily="2" charset="0"/>
              <a:cs typeface="Arial" panose="020B0604020202020204" pitchFamily="34" charset="0"/>
            </a:endParaRPr>
          </a:p>
          <a:p>
            <a:endParaRPr kumimoji="1" lang="zh-CN" altLang="en-US" dirty="0">
              <a:latin typeface="Century Gothic" panose="020B0502020202020204" pitchFamily="34" charset="0"/>
              <a:ea typeface="Apple Color Emoji" pitchFamily="2" charset="0"/>
              <a:cs typeface="Arial" panose="020B0604020202020204" pitchFamily="34" charset="0"/>
            </a:endParaRPr>
          </a:p>
        </p:txBody>
      </p: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3174233E-2134-BA46-9A7E-A164E4B4E092}"/>
              </a:ext>
            </a:extLst>
          </p:cNvPr>
          <p:cNvCxnSpPr/>
          <p:nvPr/>
        </p:nvCxnSpPr>
        <p:spPr>
          <a:xfrm>
            <a:off x="1222513" y="3508512"/>
            <a:ext cx="985961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208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CCC03-9F15-7A43-A11B-BD8E963D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2400" dirty="0">
                <a:latin typeface="Century Gothic" panose="020B0502020202020204" pitchFamily="34" charset="0"/>
              </a:rPr>
              <a:t>Experiment</a:t>
            </a:r>
            <a:br>
              <a:rPr kumimoji="1" lang="en-US" altLang="zh-CN" dirty="0">
                <a:latin typeface="Century Gothic" panose="020B0502020202020204" pitchFamily="34" charset="0"/>
              </a:rPr>
            </a:br>
            <a:r>
              <a:rPr kumimoji="1" lang="en-US" altLang="zh-CN" dirty="0">
                <a:latin typeface="Century Gothic" panose="020B0502020202020204" pitchFamily="34" charset="0"/>
              </a:rPr>
              <a:t>Compare with STOA</a:t>
            </a:r>
            <a:endParaRPr kumimoji="1" lang="zh-CN" altLang="en-US" dirty="0"/>
          </a:p>
        </p:txBody>
      </p:sp>
      <p:pic>
        <p:nvPicPr>
          <p:cNvPr id="5" name="内容占位符 4" descr="图片包含 屏幕截图&#10;&#10;描述已自动生成">
            <a:extLst>
              <a:ext uri="{FF2B5EF4-FFF2-40B4-BE49-F238E27FC236}">
                <a16:creationId xmlns:a16="http://schemas.microsoft.com/office/drawing/2014/main" id="{F87AE76B-9DB8-A047-9CEC-9408226D8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900" y="2267744"/>
            <a:ext cx="6934200" cy="3467100"/>
          </a:xfrm>
        </p:spPr>
      </p:pic>
    </p:spTree>
    <p:extLst>
      <p:ext uri="{BB962C8B-B14F-4D97-AF65-F5344CB8AC3E}">
        <p14:creationId xmlns:p14="http://schemas.microsoft.com/office/powerpoint/2010/main" val="1324020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1EA3EF-B689-484A-B441-0C182DA1C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2400" dirty="0">
                <a:latin typeface="Century Gothic" panose="020B0502020202020204" pitchFamily="34" charset="0"/>
              </a:rPr>
              <a:t>Experiment</a:t>
            </a:r>
            <a:br>
              <a:rPr kumimoji="1" lang="en-US" altLang="zh-CN" dirty="0">
                <a:latin typeface="Century Gothic" panose="020B0502020202020204" pitchFamily="34" charset="0"/>
              </a:rPr>
            </a:br>
            <a:r>
              <a:rPr kumimoji="1" lang="en-US" altLang="zh-CN" dirty="0">
                <a:latin typeface="Century Gothic" panose="020B0502020202020204" pitchFamily="34" charset="0"/>
              </a:rPr>
              <a:t>Compare with STOA</a:t>
            </a:r>
            <a:endParaRPr kumimoji="1"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DC5CFEC-D923-034F-8178-FC86C6E13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7228"/>
          <a:stretch/>
        </p:blipFill>
        <p:spPr>
          <a:xfrm>
            <a:off x="3088240" y="1690688"/>
            <a:ext cx="5459858" cy="4695989"/>
          </a:xfrm>
        </p:spPr>
      </p:pic>
    </p:spTree>
    <p:extLst>
      <p:ext uri="{BB962C8B-B14F-4D97-AF65-F5344CB8AC3E}">
        <p14:creationId xmlns:p14="http://schemas.microsoft.com/office/powerpoint/2010/main" val="3616863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A5154-7961-7B40-9A97-4AA024C1F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entury Gothic" panose="020B0502020202020204" pitchFamily="34" charset="0"/>
              </a:rPr>
              <a:t>Conclusions</a:t>
            </a:r>
            <a:endParaRPr kumimoji="1" lang="zh-CN" altLang="en-US" dirty="0">
              <a:latin typeface="Century Gothic" panose="020B0502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E399D1-A212-7440-A218-BB78F2585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Century Gothic" panose="020B0502020202020204" pitchFamily="34" charset="0"/>
              </a:rPr>
              <a:t>Only </a:t>
            </a:r>
            <a:r>
              <a:rPr kumimoji="1" lang="en-US" altLang="zh-CN" dirty="0" err="1">
                <a:latin typeface="Century Gothic" panose="020B0502020202020204" pitchFamily="34" charset="0"/>
              </a:rPr>
              <a:t>mIoU</a:t>
            </a:r>
            <a:r>
              <a:rPr kumimoji="1" lang="en-US" altLang="zh-CN" dirty="0">
                <a:latin typeface="Century Gothic" panose="020B0502020202020204" pitchFamily="34" charset="0"/>
              </a:rPr>
              <a:t> and memory, no speed comparison.</a:t>
            </a:r>
          </a:p>
          <a:p>
            <a:r>
              <a:rPr kumimoji="1" lang="en-US" altLang="zh-CN" dirty="0">
                <a:latin typeface="Century Gothic" panose="020B0502020202020204" pitchFamily="34" charset="0"/>
              </a:rPr>
              <a:t>Drawback of crop:</a:t>
            </a:r>
          </a:p>
          <a:p>
            <a:endParaRPr kumimoji="1" lang="zh-CN" altLang="en-US" dirty="0">
              <a:latin typeface="Century Gothic" panose="020B0502020202020204" pitchFamily="34" charset="0"/>
            </a:endParaRPr>
          </a:p>
        </p:txBody>
      </p:sp>
      <p:pic>
        <p:nvPicPr>
          <p:cNvPr id="4" name="内容占位符 4" descr="图片包含 地图, 屏幕截图&#10;&#10;描述已自动生成">
            <a:extLst>
              <a:ext uri="{FF2B5EF4-FFF2-40B4-BE49-F238E27FC236}">
                <a16:creationId xmlns:a16="http://schemas.microsoft.com/office/drawing/2014/main" id="{73569B38-D33B-F34D-BCCB-99425E8D8070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52134"/>
            <a:ext cx="5046368" cy="3359766"/>
          </a:xfrm>
          <a:prstGeom prst="rect">
            <a:avLst/>
          </a:prstGeom>
        </p:spPr>
      </p:pic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96CB5575-970F-C146-B11C-6D2B2CB167EB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/>
          <a:srcRect l="9030" t="36533" r="79930" b="30529"/>
          <a:stretch/>
        </p:blipFill>
        <p:spPr>
          <a:xfrm>
            <a:off x="7764150" y="3429001"/>
            <a:ext cx="2749000" cy="2747962"/>
          </a:xfrm>
          <a:prstGeom prst="rect">
            <a:avLst/>
          </a:prstGeom>
        </p:spPr>
      </p:pic>
      <p:pic>
        <p:nvPicPr>
          <p:cNvPr id="7" name="table">
            <a:extLst>
              <a:ext uri="{FF2B5EF4-FFF2-40B4-BE49-F238E27FC236}">
                <a16:creationId xmlns:a16="http://schemas.microsoft.com/office/drawing/2014/main" id="{1CD40764-D3B5-3F4D-AE72-386A29B96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147" y="3428999"/>
            <a:ext cx="2749003" cy="274796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7669739-671C-C34F-98B0-C2A2A7599536}"/>
              </a:ext>
            </a:extLst>
          </p:cNvPr>
          <p:cNvSpPr/>
          <p:nvPr/>
        </p:nvSpPr>
        <p:spPr>
          <a:xfrm>
            <a:off x="8070995" y="3919545"/>
            <a:ext cx="927792" cy="916971"/>
          </a:xfrm>
          <a:prstGeom prst="rect">
            <a:avLst/>
          </a:prstGeom>
          <a:solidFill>
            <a:srgbClr val="FFC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B05BF616-1A2E-1A40-8F61-45C296CAF3CD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6923495" y="4378031"/>
            <a:ext cx="1147500" cy="3172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D75EE2DB-4C0F-1C42-A56C-B71A13283C79}"/>
              </a:ext>
            </a:extLst>
          </p:cNvPr>
          <p:cNvSpPr txBox="1"/>
          <p:nvPr/>
        </p:nvSpPr>
        <p:spPr>
          <a:xfrm>
            <a:off x="5817778" y="4767376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entury Gothic" panose="020B0502020202020204" pitchFamily="34" charset="0"/>
              </a:rPr>
              <a:t>Middle partition</a:t>
            </a:r>
            <a:endParaRPr kumimoji="1" lang="zh-CN" alt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069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A88606-BDC4-AC40-A34B-3AAE7B463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>
                <a:latin typeface="Century Gothic" panose="020B0502020202020204" pitchFamily="34" charset="0"/>
                <a:ea typeface="Apple Color Emoji" pitchFamily="2" charset="0"/>
                <a:cs typeface="Arial" panose="020B0604020202020204" pitchFamily="34" charset="0"/>
              </a:rPr>
              <a:t>Ultra-High Resolution Images</a:t>
            </a:r>
            <a:endParaRPr kumimoji="1"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465583A-88A6-A143-8907-242BA0E77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0289" y="1825625"/>
            <a:ext cx="6831421" cy="4351338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758C99B-42C6-F441-909E-D34906E8B9C9}"/>
              </a:ext>
            </a:extLst>
          </p:cNvPr>
          <p:cNvSpPr txBox="1"/>
          <p:nvPr/>
        </p:nvSpPr>
        <p:spPr>
          <a:xfrm>
            <a:off x="0" y="3105834"/>
            <a:ext cx="2906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Century Gothic" panose="020B0502020202020204" pitchFamily="34" charset="0"/>
              </a:rPr>
              <a:t>Aerial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>
                <a:latin typeface="Century Gothic" panose="020B0502020202020204" pitchFamily="34" charset="0"/>
              </a:rPr>
              <a:t>Skin pathology image</a:t>
            </a:r>
            <a:endParaRPr kumimoji="1" lang="zh-CN" alt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550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F7CB3-B01A-5349-BEFC-1982D7256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>
                <a:latin typeface="Century Gothic" panose="020B0502020202020204" pitchFamily="34" charset="0"/>
                <a:ea typeface="Apple Color Emoji" pitchFamily="2" charset="0"/>
                <a:cs typeface="Arial" panose="020B0604020202020204" pitchFamily="34" charset="0"/>
              </a:rPr>
              <a:t>Ultra-High Resolution Images</a:t>
            </a:r>
            <a:endParaRPr kumimoji="1" lang="zh-CN" altLang="en-US" dirty="0"/>
          </a:p>
        </p:txBody>
      </p:sp>
      <p:pic>
        <p:nvPicPr>
          <p:cNvPr id="5" name="内容占位符 4" descr="图片包含 屏幕截图&#10;&#10;描述已自动生成">
            <a:extLst>
              <a:ext uri="{FF2B5EF4-FFF2-40B4-BE49-F238E27FC236}">
                <a16:creationId xmlns:a16="http://schemas.microsoft.com/office/drawing/2014/main" id="{C456AD85-8FD7-A04D-9590-D2084D0F4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50053"/>
            <a:ext cx="10515600" cy="2702482"/>
          </a:xfrm>
        </p:spPr>
      </p:pic>
    </p:spTree>
    <p:extLst>
      <p:ext uri="{BB962C8B-B14F-4D97-AF65-F5344CB8AC3E}">
        <p14:creationId xmlns:p14="http://schemas.microsoft.com/office/powerpoint/2010/main" val="3131818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6FBC90-FED0-E74C-9FC9-07EFB29F6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entury Gothic" panose="020B0502020202020204" pitchFamily="34" charset="0"/>
                <a:ea typeface="Hei" pitchFamily="2" charset="-122"/>
              </a:rPr>
              <a:t>Network Structure</a:t>
            </a:r>
            <a:endParaRPr kumimoji="1" lang="zh-CN" altLang="en-US" dirty="0">
              <a:latin typeface="Century Gothic" panose="020B0502020202020204" pitchFamily="34" charset="0"/>
              <a:ea typeface="Hei" pitchFamily="2" charset="-122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2EB0FFD-C5DE-E745-ABAC-E8CB8E93E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3555922"/>
          </a:xfrm>
        </p:spPr>
      </p:pic>
    </p:spTree>
    <p:extLst>
      <p:ext uri="{BB962C8B-B14F-4D97-AF65-F5344CB8AC3E}">
        <p14:creationId xmlns:p14="http://schemas.microsoft.com/office/powerpoint/2010/main" val="410588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54914-1A3F-5142-83BD-AF2CE2343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entury Gothic" panose="020B0502020202020204" pitchFamily="34" charset="0"/>
              </a:rPr>
              <a:t>Why two branches?</a:t>
            </a:r>
            <a:endParaRPr kumimoji="1" lang="zh-CN" altLang="en-US" dirty="0">
              <a:latin typeface="Century Gothic" panose="020B0502020202020204" pitchFamily="34" charset="0"/>
            </a:endParaRPr>
          </a:p>
        </p:txBody>
      </p:sp>
      <p:pic>
        <p:nvPicPr>
          <p:cNvPr id="5" name="内容占位符 4" descr="图片包含 地图, 文字&#10;&#10;描述已自动生成">
            <a:extLst>
              <a:ext uri="{FF2B5EF4-FFF2-40B4-BE49-F238E27FC236}">
                <a16:creationId xmlns:a16="http://schemas.microsoft.com/office/drawing/2014/main" id="{AACAFFD0-693C-934A-91B3-5426EB9CD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8796" y="1825625"/>
            <a:ext cx="8214407" cy="4351338"/>
          </a:xfrm>
        </p:spPr>
      </p:pic>
    </p:spTree>
    <p:extLst>
      <p:ext uri="{BB962C8B-B14F-4D97-AF65-F5344CB8AC3E}">
        <p14:creationId xmlns:p14="http://schemas.microsoft.com/office/powerpoint/2010/main" val="400807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35E16-4705-CC4E-A9C8-4A1F212B1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entury Gothic" panose="020B0502020202020204" pitchFamily="34" charset="0"/>
              </a:rPr>
              <a:t>Deep feature map sharing</a:t>
            </a:r>
            <a:endParaRPr kumimoji="1" lang="zh-CN" altLang="en-US" dirty="0">
              <a:latin typeface="Century Gothic" panose="020B0502020202020204" pitchFamily="34" charset="0"/>
            </a:endParaRPr>
          </a:p>
        </p:txBody>
      </p:sp>
      <p:pic>
        <p:nvPicPr>
          <p:cNvPr id="5" name="内容占位符 4" descr="图片包含 地图, 屏幕截图&#10;&#10;描述已自动生成">
            <a:extLst>
              <a:ext uri="{FF2B5EF4-FFF2-40B4-BE49-F238E27FC236}">
                <a16:creationId xmlns:a16="http://schemas.microsoft.com/office/drawing/2014/main" id="{73569B38-D33B-F34D-BCCB-99425E8D8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8145" y="1825625"/>
            <a:ext cx="6535709" cy="4351338"/>
          </a:xfrm>
        </p:spPr>
      </p:pic>
    </p:spTree>
    <p:extLst>
      <p:ext uri="{BB962C8B-B14F-4D97-AF65-F5344CB8AC3E}">
        <p14:creationId xmlns:p14="http://schemas.microsoft.com/office/powerpoint/2010/main" val="1706455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35E16-4705-CC4E-A9C8-4A1F212B1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entury Gothic" panose="020B0502020202020204" pitchFamily="34" charset="0"/>
              </a:rPr>
              <a:t>Regularization and Aggregation</a:t>
            </a:r>
            <a:endParaRPr kumimoji="1" lang="zh-CN" altLang="en-US" dirty="0">
              <a:latin typeface="Century Gothic" panose="020B0502020202020204" pitchFamily="34" charset="0"/>
            </a:endParaRPr>
          </a:p>
        </p:txBody>
      </p:sp>
      <p:pic>
        <p:nvPicPr>
          <p:cNvPr id="5" name="内容占位符 4" descr="图片包含 地图, 屏幕截图&#10;&#10;描述已自动生成">
            <a:extLst>
              <a:ext uri="{FF2B5EF4-FFF2-40B4-BE49-F238E27FC236}">
                <a16:creationId xmlns:a16="http://schemas.microsoft.com/office/drawing/2014/main" id="{73569B38-D33B-F34D-BCCB-99425E8D8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3010"/>
          <a:stretch/>
        </p:blipFill>
        <p:spPr>
          <a:xfrm>
            <a:off x="2150050" y="1690688"/>
            <a:ext cx="6535709" cy="1174429"/>
          </a:xfr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A356BB9-AD82-B243-B261-3FAEF54B647A}"/>
              </a:ext>
            </a:extLst>
          </p:cNvPr>
          <p:cNvSpPr/>
          <p:nvPr/>
        </p:nvSpPr>
        <p:spPr>
          <a:xfrm>
            <a:off x="5681609" y="1869897"/>
            <a:ext cx="585627" cy="11815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F9C7A9E-2ACD-6248-B2A2-769166FDD728}"/>
              </a:ext>
            </a:extLst>
          </p:cNvPr>
          <p:cNvSpPr/>
          <p:nvPr/>
        </p:nvSpPr>
        <p:spPr>
          <a:xfrm>
            <a:off x="6267236" y="1869898"/>
            <a:ext cx="738028" cy="11744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14C1EE52-BB10-8042-8938-5DBF960E2F4E}"/>
              </a:ext>
            </a:extLst>
          </p:cNvPr>
          <p:cNvCxnSpPr>
            <a:stCxn id="3" idx="2"/>
          </p:cNvCxnSpPr>
          <p:nvPr/>
        </p:nvCxnSpPr>
        <p:spPr>
          <a:xfrm flipH="1">
            <a:off x="3811712" y="3051425"/>
            <a:ext cx="2162711" cy="9554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9753F99D-AEB0-C943-85D2-7246EC89C079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636250" y="3044326"/>
            <a:ext cx="1891301" cy="9485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A660D6FF-4EFB-3F43-BFA6-16C29376FE88}"/>
              </a:ext>
            </a:extLst>
          </p:cNvPr>
          <p:cNvSpPr txBox="1"/>
          <p:nvPr/>
        </p:nvSpPr>
        <p:spPr>
          <a:xfrm>
            <a:off x="7872876" y="4129820"/>
            <a:ext cx="322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entury Gothic" panose="020B0502020202020204" pitchFamily="34" charset="0"/>
              </a:rPr>
              <a:t>Aggregation:</a:t>
            </a:r>
          </a:p>
          <a:p>
            <a:r>
              <a:rPr kumimoji="1" lang="en-US" altLang="zh-CN" dirty="0">
                <a:latin typeface="Century Gothic" panose="020B0502020202020204" pitchFamily="34" charset="0"/>
              </a:rPr>
              <a:t>Concatenation + 3x3 Conv</a:t>
            </a:r>
            <a:endParaRPr kumimoji="1" lang="zh-CN" altLang="en-US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1401104-5E95-CA41-BE6B-241C54F5A963}"/>
                  </a:ext>
                </a:extLst>
              </p:cNvPr>
              <p:cNvSpPr txBox="1"/>
              <p:nvPr/>
            </p:nvSpPr>
            <p:spPr>
              <a:xfrm>
                <a:off x="1847103" y="4268319"/>
                <a:ext cx="41696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Century Gothic" panose="020B0502020202020204" pitchFamily="34" charset="0"/>
                  </a:rPr>
                  <a:t>norm of local and global </a:t>
                </a:r>
                <a:r>
                  <a:rPr kumimoji="1" lang="en-US" altLang="zh-CN" dirty="0" err="1">
                    <a:latin typeface="Century Gothic" panose="020B0502020202020204" pitchFamily="34" charset="0"/>
                  </a:rPr>
                  <a:t>braches</a:t>
                </a:r>
                <a:endParaRPr kumimoji="1" lang="zh-CN" altLang="en-US" dirty="0">
                  <a:latin typeface="Century Gothic" panose="020B0502020202020204" pitchFamily="34" charset="0"/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1401104-5E95-CA41-BE6B-241C54F5A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103" y="4268319"/>
                <a:ext cx="4169668" cy="369332"/>
              </a:xfrm>
              <a:prstGeom prst="rect">
                <a:avLst/>
              </a:prstGeom>
              <a:blipFill>
                <a:blip r:embed="rId3"/>
                <a:stretch>
                  <a:fillRect t="-6897" b="-24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67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40E77E-195B-0D4F-B3F7-C489094AB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entury Gothic" panose="020B0502020202020204" pitchFamily="34" charset="0"/>
              </a:rPr>
              <a:t>Special for ISIC binary segmentation</a:t>
            </a:r>
            <a:endParaRPr kumimoji="1" lang="zh-CN" altLang="en-US" dirty="0">
              <a:latin typeface="Century Gothic" panose="020B0502020202020204" pitchFamily="34" charset="0"/>
            </a:endParaRPr>
          </a:p>
        </p:txBody>
      </p:sp>
      <p:pic>
        <p:nvPicPr>
          <p:cNvPr id="5" name="内容占位符 4" descr="图片包含 屏幕截图&#10;&#10;描述已自动生成">
            <a:extLst>
              <a:ext uri="{FF2B5EF4-FFF2-40B4-BE49-F238E27FC236}">
                <a16:creationId xmlns:a16="http://schemas.microsoft.com/office/drawing/2014/main" id="{475B9723-FE1F-BF44-BBE7-F3D52A9FE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495" y="2287365"/>
            <a:ext cx="8247009" cy="3098201"/>
          </a:xfrm>
        </p:spPr>
      </p:pic>
    </p:spTree>
    <p:extLst>
      <p:ext uri="{BB962C8B-B14F-4D97-AF65-F5344CB8AC3E}">
        <p14:creationId xmlns:p14="http://schemas.microsoft.com/office/powerpoint/2010/main" val="24589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55ACF9-DF81-954B-A7BB-411849AC7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2400" dirty="0">
                <a:latin typeface="Century Gothic" panose="020B0502020202020204" pitchFamily="34" charset="0"/>
              </a:rPr>
              <a:t>Experiment</a:t>
            </a:r>
            <a:br>
              <a:rPr kumimoji="1" lang="en-US" altLang="zh-CN" dirty="0">
                <a:latin typeface="Century Gothic" panose="020B0502020202020204" pitchFamily="34" charset="0"/>
              </a:rPr>
            </a:br>
            <a:r>
              <a:rPr kumimoji="1" lang="en-US" altLang="zh-CN" dirty="0">
                <a:latin typeface="Century Gothic" panose="020B0502020202020204" pitchFamily="34" charset="0"/>
              </a:rPr>
              <a:t>Ablation Study</a:t>
            </a:r>
            <a:endParaRPr kumimoji="1" lang="zh-CN" altLang="en-US" dirty="0">
              <a:latin typeface="Century Gothic" panose="020B0502020202020204" pitchFamily="34" charset="0"/>
            </a:endParaRPr>
          </a:p>
        </p:txBody>
      </p:sp>
      <p:pic>
        <p:nvPicPr>
          <p:cNvPr id="5" name="内容占位符 4" descr="图片包含 屏幕截图&#10;&#10;描述已自动生成">
            <a:extLst>
              <a:ext uri="{FF2B5EF4-FFF2-40B4-BE49-F238E27FC236}">
                <a16:creationId xmlns:a16="http://schemas.microsoft.com/office/drawing/2014/main" id="{4F4B0453-E8F9-CD43-92BE-E9C0AF784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22"/>
          <a:stretch/>
        </p:blipFill>
        <p:spPr>
          <a:xfrm>
            <a:off x="838200" y="2119842"/>
            <a:ext cx="10515600" cy="2618316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5187689-7FF4-C34C-BA93-3980038BC992}"/>
                  </a:ext>
                </a:extLst>
              </p:cNvPr>
              <p:cNvSpPr txBox="1"/>
              <p:nvPr/>
            </p:nvSpPr>
            <p:spPr>
              <a:xfrm>
                <a:off x="838200" y="5075434"/>
                <a:ext cx="698781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Century Gothic" panose="020B0502020202020204" pitchFamily="34" charset="0"/>
                  </a:rPr>
                  <a:t>AGG: Aggregation of G and L branches.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 err="1">
                    <a:latin typeface="Century Gothic" panose="020B0502020202020204" pitchFamily="34" charset="0"/>
                  </a:rPr>
                  <a:t>Fmreg</a:t>
                </a:r>
                <a:r>
                  <a:rPr kumimoji="1" lang="en-US" altLang="zh-CN" dirty="0">
                    <a:latin typeface="Century Gothic" panose="020B0502020202020204" pitchFamily="34" charset="0"/>
                  </a:rPr>
                  <a:t>: regulation,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Century Gothic" panose="020B0502020202020204" pitchFamily="34" charset="0"/>
                  </a:rPr>
                  <a:t>norm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Century Gothic" panose="020B0502020202020204" pitchFamily="34" charset="0"/>
                  </a:rPr>
                  <a:t>shallow: only a single layer’s feature shared (not specified)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Century Gothic" panose="020B0502020202020204" pitchFamily="34" charset="0"/>
                  </a:rPr>
                  <a:t>deep: all layers’ feature shared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5187689-7FF4-C34C-BA93-3980038BC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75434"/>
                <a:ext cx="6987810" cy="1200329"/>
              </a:xfrm>
              <a:prstGeom prst="rect">
                <a:avLst/>
              </a:prstGeom>
              <a:blipFill>
                <a:blip r:embed="rId3"/>
                <a:stretch>
                  <a:fillRect l="-544" t="-2105" b="-6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436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134</Words>
  <Application>Microsoft Macintosh PowerPoint</Application>
  <PresentationFormat>宽屏</PresentationFormat>
  <Paragraphs>29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等线</vt:lpstr>
      <vt:lpstr>等线 Light</vt:lpstr>
      <vt:lpstr>Arial</vt:lpstr>
      <vt:lpstr>Cambria Math</vt:lpstr>
      <vt:lpstr>Century Gothic</vt:lpstr>
      <vt:lpstr>Office 主题​​</vt:lpstr>
      <vt:lpstr>Collaborative Global-Local Networks for Memory-Efficient Segmentation of Ultra-High Resolution Images</vt:lpstr>
      <vt:lpstr>Ultra-High Resolution Images</vt:lpstr>
      <vt:lpstr>Ultra-High Resolution Images</vt:lpstr>
      <vt:lpstr>Network Structure</vt:lpstr>
      <vt:lpstr>Why two branches?</vt:lpstr>
      <vt:lpstr>Deep feature map sharing</vt:lpstr>
      <vt:lpstr>Regularization and Aggregation</vt:lpstr>
      <vt:lpstr>Special for ISIC binary segmentation</vt:lpstr>
      <vt:lpstr>Experiment Ablation Study</vt:lpstr>
      <vt:lpstr>Experiment Compare with STOA</vt:lpstr>
      <vt:lpstr>Experiment Compare with STOA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Global-Local Networks for Memory-Efficient Segmentation of Ultra-High Resolution Images</dc:title>
  <dc:creator>Bert</dc:creator>
  <cp:lastModifiedBy>Bert</cp:lastModifiedBy>
  <cp:revision>1</cp:revision>
  <dcterms:created xsi:type="dcterms:W3CDTF">2019-07-31T07:52:00Z</dcterms:created>
  <dcterms:modified xsi:type="dcterms:W3CDTF">2019-07-31T14:20:07Z</dcterms:modified>
</cp:coreProperties>
</file>